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9"/>
  </p:notesMasterIdLst>
  <p:sldIdLst>
    <p:sldId id="563" r:id="rId3"/>
    <p:sldId id="731" r:id="rId4"/>
    <p:sldId id="747" r:id="rId5"/>
    <p:sldId id="742" r:id="rId6"/>
    <p:sldId id="499" r:id="rId7"/>
    <p:sldId id="743" r:id="rId8"/>
    <p:sldId id="741" r:id="rId9"/>
    <p:sldId id="740" r:id="rId10"/>
    <p:sldId id="735" r:id="rId11"/>
    <p:sldId id="744" r:id="rId12"/>
    <p:sldId id="643" r:id="rId13"/>
    <p:sldId id="649" r:id="rId14"/>
    <p:sldId id="746" r:id="rId15"/>
    <p:sldId id="645" r:id="rId16"/>
    <p:sldId id="749" r:id="rId17"/>
    <p:sldId id="666" r:id="rId18"/>
    <p:sldId id="668" r:id="rId19"/>
    <p:sldId id="664" r:id="rId20"/>
    <p:sldId id="750" r:id="rId21"/>
    <p:sldId id="651" r:id="rId22"/>
    <p:sldId id="748" r:id="rId23"/>
    <p:sldId id="653" r:id="rId24"/>
    <p:sldId id="656" r:id="rId25"/>
    <p:sldId id="751" r:id="rId26"/>
    <p:sldId id="440" r:id="rId27"/>
    <p:sldId id="327" r:id="rId28"/>
    <p:sldId id="730" r:id="rId29"/>
    <p:sldId id="425" r:id="rId30"/>
    <p:sldId id="721" r:id="rId31"/>
    <p:sldId id="723" r:id="rId32"/>
    <p:sldId id="722" r:id="rId33"/>
    <p:sldId id="719" r:id="rId34"/>
    <p:sldId id="724" r:id="rId35"/>
    <p:sldId id="725" r:id="rId36"/>
    <p:sldId id="728" r:id="rId37"/>
    <p:sldId id="726" r:id="rId38"/>
    <p:sldId id="745" r:id="rId39"/>
    <p:sldId id="737" r:id="rId40"/>
    <p:sldId id="739" r:id="rId41"/>
    <p:sldId id="738" r:id="rId42"/>
    <p:sldId id="732" r:id="rId43"/>
    <p:sldId id="705" r:id="rId44"/>
    <p:sldId id="706" r:id="rId45"/>
    <p:sldId id="707" r:id="rId46"/>
    <p:sldId id="708" r:id="rId47"/>
    <p:sldId id="709" r:id="rId48"/>
    <p:sldId id="710" r:id="rId49"/>
    <p:sldId id="538" r:id="rId50"/>
    <p:sldId id="492" r:id="rId51"/>
    <p:sldId id="497" r:id="rId52"/>
    <p:sldId id="611" r:id="rId53"/>
    <p:sldId id="711" r:id="rId54"/>
    <p:sldId id="712" r:id="rId55"/>
    <p:sldId id="713" r:id="rId56"/>
    <p:sldId id="715" r:id="rId57"/>
    <p:sldId id="716" r:id="rId58"/>
    <p:sldId id="714" r:id="rId59"/>
    <p:sldId id="717" r:id="rId60"/>
    <p:sldId id="718" r:id="rId61"/>
    <p:sldId id="729" r:id="rId62"/>
    <p:sldId id="727" r:id="rId63"/>
    <p:sldId id="655" r:id="rId64"/>
    <p:sldId id="613" r:id="rId65"/>
    <p:sldId id="293" r:id="rId66"/>
    <p:sldId id="703" r:id="rId67"/>
    <p:sldId id="672" r:id="rId68"/>
    <p:sldId id="304" r:id="rId69"/>
    <p:sldId id="320" r:id="rId70"/>
    <p:sldId id="689" r:id="rId71"/>
    <p:sldId id="428" r:id="rId72"/>
    <p:sldId id="699" r:id="rId73"/>
    <p:sldId id="697" r:id="rId74"/>
    <p:sldId id="698" r:id="rId75"/>
    <p:sldId id="700" r:id="rId76"/>
    <p:sldId id="332" r:id="rId77"/>
    <p:sldId id="548" r:id="rId78"/>
    <p:sldId id="552" r:id="rId79"/>
    <p:sldId id="549" r:id="rId80"/>
    <p:sldId id="551" r:id="rId81"/>
    <p:sldId id="547" r:id="rId82"/>
    <p:sldId id="671" r:id="rId83"/>
    <p:sldId id="678" r:id="rId84"/>
    <p:sldId id="673" r:id="rId85"/>
    <p:sldId id="675" r:id="rId86"/>
    <p:sldId id="674" r:id="rId87"/>
    <p:sldId id="676" r:id="rId88"/>
    <p:sldId id="693" r:id="rId89"/>
    <p:sldId id="419" r:id="rId90"/>
    <p:sldId id="682" r:id="rId91"/>
    <p:sldId id="683" r:id="rId92"/>
    <p:sldId id="684" r:id="rId93"/>
    <p:sldId id="696" r:id="rId94"/>
    <p:sldId id="688" r:id="rId95"/>
    <p:sldId id="702" r:id="rId96"/>
    <p:sldId id="701" r:id="rId97"/>
    <p:sldId id="610" r:id="rId98"/>
    <p:sldId id="599" r:id="rId99"/>
    <p:sldId id="486" r:id="rId100"/>
    <p:sldId id="480" r:id="rId101"/>
    <p:sldId id="485" r:id="rId102"/>
    <p:sldId id="598" r:id="rId103"/>
    <p:sldId id="257" r:id="rId104"/>
    <p:sldId id="602" r:id="rId105"/>
    <p:sldId id="604" r:id="rId106"/>
    <p:sldId id="605" r:id="rId107"/>
    <p:sldId id="606" r:id="rId108"/>
    <p:sldId id="578" r:id="rId109"/>
    <p:sldId id="607" r:id="rId110"/>
    <p:sldId id="416" r:id="rId111"/>
    <p:sldId id="488" r:id="rId112"/>
    <p:sldId id="589" r:id="rId113"/>
    <p:sldId id="502" r:id="rId114"/>
    <p:sldId id="596" r:id="rId115"/>
    <p:sldId id="476" r:id="rId116"/>
    <p:sldId id="584" r:id="rId117"/>
    <p:sldId id="608" r:id="rId118"/>
    <p:sldId id="601" r:id="rId119"/>
    <p:sldId id="600" r:id="rId120"/>
    <p:sldId id="574" r:id="rId121"/>
    <p:sldId id="573" r:id="rId122"/>
    <p:sldId id="570" r:id="rId123"/>
    <p:sldId id="290" r:id="rId124"/>
    <p:sldId id="571" r:id="rId125"/>
    <p:sldId id="572" r:id="rId126"/>
    <p:sldId id="516" r:id="rId127"/>
    <p:sldId id="577" r:id="rId128"/>
    <p:sldId id="564" r:id="rId129"/>
    <p:sldId id="565" r:id="rId130"/>
    <p:sldId id="509" r:id="rId131"/>
    <p:sldId id="567" r:id="rId132"/>
    <p:sldId id="568" r:id="rId133"/>
    <p:sldId id="569" r:id="rId134"/>
    <p:sldId id="566" r:id="rId135"/>
    <p:sldId id="495" r:id="rId136"/>
    <p:sldId id="510" r:id="rId137"/>
    <p:sldId id="430" r:id="rId138"/>
    <p:sldId id="560" r:id="rId139"/>
    <p:sldId id="562" r:id="rId140"/>
    <p:sldId id="561" r:id="rId141"/>
    <p:sldId id="555" r:id="rId142"/>
    <p:sldId id="553" r:id="rId143"/>
    <p:sldId id="554" r:id="rId144"/>
    <p:sldId id="575" r:id="rId145"/>
    <p:sldId id="256" r:id="rId146"/>
    <p:sldId id="494" r:id="rId147"/>
    <p:sldId id="576" r:id="rId1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672C57"/>
    <a:srgbClr val="7D8A3C"/>
    <a:srgbClr val="FFFFFF"/>
    <a:srgbClr val="FF6565"/>
    <a:srgbClr val="FF9797"/>
    <a:srgbClr val="C7D0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04961-D05C-42AE-B7C6-62B59F23ED1D}" v="1057" dt="2022-03-22T23:52:31.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microsoft.com/office/2016/11/relationships/changesInfo" Target="changesInfos/changesInfo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presProps" Target="presProps.xml"/><Relationship Id="rId155" Type="http://schemas.microsoft.com/office/2015/10/relationships/revisionInfo" Target="revisionInfo.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Cluff" userId="94318797b33d8c65" providerId="LiveId" clId="{FAB04961-D05C-42AE-B7C6-62B59F23ED1D}"/>
    <pc:docChg chg="undo redo custSel addSld delSld modSld sldOrd">
      <pc:chgData name="Julie Cluff" userId="94318797b33d8c65" providerId="LiveId" clId="{FAB04961-D05C-42AE-B7C6-62B59F23ED1D}" dt="2022-03-23T02:13:34.953" v="2868" actId="20577"/>
      <pc:docMkLst>
        <pc:docMk/>
      </pc:docMkLst>
      <pc:sldChg chg="ord">
        <pc:chgData name="Julie Cluff" userId="94318797b33d8c65" providerId="LiveId" clId="{FAB04961-D05C-42AE-B7C6-62B59F23ED1D}" dt="2022-03-22T16:58:48.065" v="302"/>
        <pc:sldMkLst>
          <pc:docMk/>
          <pc:sldMk cId="1440163203" sldId="327"/>
        </pc:sldMkLst>
      </pc:sldChg>
      <pc:sldChg chg="ord">
        <pc:chgData name="Julie Cluff" userId="94318797b33d8c65" providerId="LiveId" clId="{FAB04961-D05C-42AE-B7C6-62B59F23ED1D}" dt="2022-03-22T16:58:48.065" v="302"/>
        <pc:sldMkLst>
          <pc:docMk/>
          <pc:sldMk cId="2334435066" sldId="425"/>
        </pc:sldMkLst>
      </pc:sldChg>
      <pc:sldChg chg="ord">
        <pc:chgData name="Julie Cluff" userId="94318797b33d8c65" providerId="LiveId" clId="{FAB04961-D05C-42AE-B7C6-62B59F23ED1D}" dt="2022-03-22T16:58:48.065" v="302"/>
        <pc:sldMkLst>
          <pc:docMk/>
          <pc:sldMk cId="3874531806" sldId="440"/>
        </pc:sldMkLst>
      </pc:sldChg>
      <pc:sldChg chg="addSp delSp modSp add mod ord modAnim">
        <pc:chgData name="Julie Cluff" userId="94318797b33d8c65" providerId="LiveId" clId="{FAB04961-D05C-42AE-B7C6-62B59F23ED1D}" dt="2022-03-22T20:29:31.784" v="2141" actId="1076"/>
        <pc:sldMkLst>
          <pc:docMk/>
          <pc:sldMk cId="3763643510" sldId="499"/>
        </pc:sldMkLst>
        <pc:spChg chg="mod">
          <ac:chgData name="Julie Cluff" userId="94318797b33d8c65" providerId="LiveId" clId="{FAB04961-D05C-42AE-B7C6-62B59F23ED1D}" dt="2022-03-22T20:16:37.675" v="1725" actId="1076"/>
          <ac:spMkLst>
            <pc:docMk/>
            <pc:sldMk cId="3763643510" sldId="499"/>
            <ac:spMk id="2" creationId="{233FC39A-68E9-4AAB-A973-54BAA2BE93B1}"/>
          </ac:spMkLst>
        </pc:spChg>
        <pc:spChg chg="mod">
          <ac:chgData name="Julie Cluff" userId="94318797b33d8c65" providerId="LiveId" clId="{FAB04961-D05C-42AE-B7C6-62B59F23ED1D}" dt="2022-03-22T20:19:28.224" v="1752" actId="12"/>
          <ac:spMkLst>
            <pc:docMk/>
            <pc:sldMk cId="3763643510" sldId="499"/>
            <ac:spMk id="15" creationId="{E74B3A51-16F7-44F4-901C-EF963043A0B0}"/>
          </ac:spMkLst>
        </pc:spChg>
        <pc:spChg chg="add mod">
          <ac:chgData name="Julie Cluff" userId="94318797b33d8c65" providerId="LiveId" clId="{FAB04961-D05C-42AE-B7C6-62B59F23ED1D}" dt="2022-03-22T20:19:46.683" v="1754" actId="1076"/>
          <ac:spMkLst>
            <pc:docMk/>
            <pc:sldMk cId="3763643510" sldId="499"/>
            <ac:spMk id="24" creationId="{79163053-1631-4437-B937-088EC17A34C9}"/>
          </ac:spMkLst>
        </pc:spChg>
        <pc:grpChg chg="mod">
          <ac:chgData name="Julie Cluff" userId="94318797b33d8c65" providerId="LiveId" clId="{FAB04961-D05C-42AE-B7C6-62B59F23ED1D}" dt="2022-03-22T20:20:09.290" v="1755" actId="1076"/>
          <ac:grpSpMkLst>
            <pc:docMk/>
            <pc:sldMk cId="3763643510" sldId="499"/>
            <ac:grpSpMk id="7" creationId="{06B7BA3C-3293-4B9C-89B9-46038020FB5D}"/>
          </ac:grpSpMkLst>
        </pc:grpChg>
        <pc:picChg chg="add mod">
          <ac:chgData name="Julie Cluff" userId="94318797b33d8c65" providerId="LiveId" clId="{FAB04961-D05C-42AE-B7C6-62B59F23ED1D}" dt="2022-03-22T20:20:18.923" v="1757"/>
          <ac:picMkLst>
            <pc:docMk/>
            <pc:sldMk cId="3763643510" sldId="499"/>
            <ac:picMk id="25" creationId="{004394F1-F4BE-4BED-9CC6-72937B0D0749}"/>
          </ac:picMkLst>
        </pc:picChg>
        <pc:picChg chg="mod">
          <ac:chgData name="Julie Cluff" userId="94318797b33d8c65" providerId="LiveId" clId="{FAB04961-D05C-42AE-B7C6-62B59F23ED1D}" dt="2022-03-22T20:29:31.784" v="2141" actId="1076"/>
          <ac:picMkLst>
            <pc:docMk/>
            <pc:sldMk cId="3763643510" sldId="499"/>
            <ac:picMk id="26" creationId="{92A90E7B-A09B-48D8-A084-0DABD3643452}"/>
          </ac:picMkLst>
        </pc:picChg>
        <pc:picChg chg="del">
          <ac:chgData name="Julie Cluff" userId="94318797b33d8c65" providerId="LiveId" clId="{FAB04961-D05C-42AE-B7C6-62B59F23ED1D}" dt="2022-03-22T20:20:17.796" v="1756" actId="478"/>
          <ac:picMkLst>
            <pc:docMk/>
            <pc:sldMk cId="3763643510" sldId="499"/>
            <ac:picMk id="27" creationId="{386EC959-F885-4367-A874-8C51ED7F3D15}"/>
          </ac:picMkLst>
        </pc:picChg>
      </pc:sldChg>
      <pc:sldChg chg="modSp mod">
        <pc:chgData name="Julie Cluff" userId="94318797b33d8c65" providerId="LiveId" clId="{FAB04961-D05C-42AE-B7C6-62B59F23ED1D}" dt="2022-03-09T15:44:12.112" v="8" actId="20577"/>
        <pc:sldMkLst>
          <pc:docMk/>
          <pc:sldMk cId="1045173221" sldId="563"/>
        </pc:sldMkLst>
        <pc:spChg chg="mod">
          <ac:chgData name="Julie Cluff" userId="94318797b33d8c65" providerId="LiveId" clId="{FAB04961-D05C-42AE-B7C6-62B59F23ED1D}" dt="2022-03-09T15:44:12.112" v="8" actId="20577"/>
          <ac:spMkLst>
            <pc:docMk/>
            <pc:sldMk cId="1045173221" sldId="563"/>
            <ac:spMk id="3" creationId="{C20AF801-F4A4-4F97-9EE9-E21962E53E86}"/>
          </ac:spMkLst>
        </pc:spChg>
      </pc:sldChg>
      <pc:sldChg chg="addSp delSp modSp add mod ord setBg modAnim delDesignElem">
        <pc:chgData name="Julie Cluff" userId="94318797b33d8c65" providerId="LiveId" clId="{FAB04961-D05C-42AE-B7C6-62B59F23ED1D}" dt="2022-03-22T20:12:29.735" v="1680"/>
        <pc:sldMkLst>
          <pc:docMk/>
          <pc:sldMk cId="166444388" sldId="643"/>
        </pc:sldMkLst>
        <pc:spChg chg="mod">
          <ac:chgData name="Julie Cluff" userId="94318797b33d8c65" providerId="LiveId" clId="{FAB04961-D05C-42AE-B7C6-62B59F23ED1D}" dt="2022-03-22T20:06:34.819" v="1552" actId="1076"/>
          <ac:spMkLst>
            <pc:docMk/>
            <pc:sldMk cId="166444388" sldId="643"/>
            <ac:spMk id="2" creationId="{1156F1CA-2690-4355-8782-2BBF3A63E37A}"/>
          </ac:spMkLst>
        </pc:spChg>
        <pc:spChg chg="mod">
          <ac:chgData name="Julie Cluff" userId="94318797b33d8c65" providerId="LiveId" clId="{FAB04961-D05C-42AE-B7C6-62B59F23ED1D}" dt="2022-03-22T20:06:37.520" v="1553" actId="1076"/>
          <ac:spMkLst>
            <pc:docMk/>
            <pc:sldMk cId="166444388" sldId="643"/>
            <ac:spMk id="5" creationId="{645AF315-C0CD-40C9-9A42-18AE2342798A}"/>
          </ac:spMkLst>
        </pc:spChg>
        <pc:spChg chg="add mod">
          <ac:chgData name="Julie Cluff" userId="94318797b33d8c65" providerId="LiveId" clId="{FAB04961-D05C-42AE-B7C6-62B59F23ED1D}" dt="2022-03-22T20:06:42.093" v="1554" actId="1076"/>
          <ac:spMkLst>
            <pc:docMk/>
            <pc:sldMk cId="166444388" sldId="643"/>
            <ac:spMk id="7" creationId="{660D8378-0192-4BE9-B233-B1A4778EB398}"/>
          </ac:spMkLst>
        </pc:spChg>
        <pc:picChg chg="del">
          <ac:chgData name="Julie Cluff" userId="94318797b33d8c65" providerId="LiveId" clId="{FAB04961-D05C-42AE-B7C6-62B59F23ED1D}" dt="2022-03-22T20:12:28.741" v="1679" actId="478"/>
          <ac:picMkLst>
            <pc:docMk/>
            <pc:sldMk cId="166444388" sldId="643"/>
            <ac:picMk id="4" creationId="{EBF98C52-7F00-4847-828F-71EE0EF2F344}"/>
          </ac:picMkLst>
        </pc:picChg>
        <pc:picChg chg="add mod">
          <ac:chgData name="Julie Cluff" userId="94318797b33d8c65" providerId="LiveId" clId="{FAB04961-D05C-42AE-B7C6-62B59F23ED1D}" dt="2022-03-22T20:12:29.735" v="1680"/>
          <ac:picMkLst>
            <pc:docMk/>
            <pc:sldMk cId="166444388" sldId="643"/>
            <ac:picMk id="8" creationId="{A5D181C1-D54F-4A32-8687-DAB1F367BB6F}"/>
          </ac:picMkLst>
        </pc:picChg>
        <pc:picChg chg="del">
          <ac:chgData name="Julie Cluff" userId="94318797b33d8c65" providerId="LiveId" clId="{FAB04961-D05C-42AE-B7C6-62B59F23ED1D}" dt="2022-03-22T20:05:45.060" v="1543" actId="478"/>
          <ac:picMkLst>
            <pc:docMk/>
            <pc:sldMk cId="166444388" sldId="643"/>
            <ac:picMk id="14338" creationId="{1A1BE5F3-5BCC-4458-89E6-F2F774F7A22E}"/>
          </ac:picMkLst>
        </pc:picChg>
        <pc:cxnChg chg="del">
          <ac:chgData name="Julie Cluff" userId="94318797b33d8c65" providerId="LiveId" clId="{FAB04961-D05C-42AE-B7C6-62B59F23ED1D}" dt="2022-03-22T20:04:09.457" v="1533"/>
          <ac:cxnSpMkLst>
            <pc:docMk/>
            <pc:sldMk cId="166444388" sldId="643"/>
            <ac:cxnSpMk id="71" creationId="{A7F400EE-A8A5-48AF-B4D6-291B52C6F0B0}"/>
          </ac:cxnSpMkLst>
        </pc:cxnChg>
      </pc:sldChg>
      <pc:sldChg chg="delSp add del mod ord setBg delAnim delDesignElem">
        <pc:chgData name="Julie Cluff" userId="94318797b33d8c65" providerId="LiveId" clId="{FAB04961-D05C-42AE-B7C6-62B59F23ED1D}" dt="2022-03-22T20:06:46.795" v="1555" actId="47"/>
        <pc:sldMkLst>
          <pc:docMk/>
          <pc:sldMk cId="1127358067" sldId="644"/>
        </pc:sldMkLst>
        <pc:spChg chg="del">
          <ac:chgData name="Julie Cluff" userId="94318797b33d8c65" providerId="LiveId" clId="{FAB04961-D05C-42AE-B7C6-62B59F23ED1D}" dt="2022-03-22T20:05:52.387" v="1544" actId="21"/>
          <ac:spMkLst>
            <pc:docMk/>
            <pc:sldMk cId="1127358067" sldId="644"/>
            <ac:spMk id="5" creationId="{645AF315-C0CD-40C9-9A42-18AE2342798A}"/>
          </ac:spMkLst>
        </pc:spChg>
        <pc:cxnChg chg="del">
          <ac:chgData name="Julie Cluff" userId="94318797b33d8c65" providerId="LiveId" clId="{FAB04961-D05C-42AE-B7C6-62B59F23ED1D}" dt="2022-03-22T20:04:09.457" v="1533"/>
          <ac:cxnSpMkLst>
            <pc:docMk/>
            <pc:sldMk cId="1127358067" sldId="644"/>
            <ac:cxnSpMk id="71" creationId="{A7F400EE-A8A5-48AF-B4D6-291B52C6F0B0}"/>
          </ac:cxnSpMkLst>
        </pc:cxnChg>
      </pc:sldChg>
      <pc:sldChg chg="delSp modSp add mod ord setBg delDesignElem">
        <pc:chgData name="Julie Cluff" userId="94318797b33d8c65" providerId="LiveId" clId="{FAB04961-D05C-42AE-B7C6-62B59F23ED1D}" dt="2022-03-22T20:12:12.221" v="1678" actId="20577"/>
        <pc:sldMkLst>
          <pc:docMk/>
          <pc:sldMk cId="983212106" sldId="645"/>
        </pc:sldMkLst>
        <pc:spChg chg="mod">
          <ac:chgData name="Julie Cluff" userId="94318797b33d8c65" providerId="LiveId" clId="{FAB04961-D05C-42AE-B7C6-62B59F23ED1D}" dt="2022-03-22T20:12:12.221" v="1678" actId="20577"/>
          <ac:spMkLst>
            <pc:docMk/>
            <pc:sldMk cId="983212106" sldId="645"/>
            <ac:spMk id="6" creationId="{25270D3C-47C4-4BFF-9FA2-4C7BFD0950C1}"/>
          </ac:spMkLst>
        </pc:spChg>
        <pc:spChg chg="del">
          <ac:chgData name="Julie Cluff" userId="94318797b33d8c65" providerId="LiveId" clId="{FAB04961-D05C-42AE-B7C6-62B59F23ED1D}" dt="2022-03-22T20:04:09.457" v="1533"/>
          <ac:spMkLst>
            <pc:docMk/>
            <pc:sldMk cId="983212106" sldId="645"/>
            <ac:spMk id="75" creationId="{06DA9DF9-31F7-4056-B42E-878CC92417B8}"/>
          </ac:spMkLst>
        </pc:spChg>
      </pc:sldChg>
      <pc:sldChg chg="delSp add del ord setBg delDesignElem">
        <pc:chgData name="Julie Cluff" userId="94318797b33d8c65" providerId="LiveId" clId="{FAB04961-D05C-42AE-B7C6-62B59F23ED1D}" dt="2022-03-22T20:11:44.777" v="1642" actId="2696"/>
        <pc:sldMkLst>
          <pc:docMk/>
          <pc:sldMk cId="81160206" sldId="646"/>
        </pc:sldMkLst>
        <pc:spChg chg="del">
          <ac:chgData name="Julie Cluff" userId="94318797b33d8c65" providerId="LiveId" clId="{FAB04961-D05C-42AE-B7C6-62B59F23ED1D}" dt="2022-03-22T20:04:09.457" v="1533"/>
          <ac:spMkLst>
            <pc:docMk/>
            <pc:sldMk cId="81160206" sldId="646"/>
            <ac:spMk id="71" creationId="{45D37F4E-DDB4-456B-97E0-9937730A039F}"/>
          </ac:spMkLst>
        </pc:spChg>
        <pc:spChg chg="del">
          <ac:chgData name="Julie Cluff" userId="94318797b33d8c65" providerId="LiveId" clId="{FAB04961-D05C-42AE-B7C6-62B59F23ED1D}" dt="2022-03-22T20:04:09.457" v="1533"/>
          <ac:spMkLst>
            <pc:docMk/>
            <pc:sldMk cId="81160206" sldId="646"/>
            <ac:spMk id="73" creationId="{B2DD41CD-8F47-4F56-AD12-4E2FF7696987}"/>
          </ac:spMkLst>
        </pc:spChg>
      </pc:sldChg>
      <pc:sldChg chg="delSp add del ord setBg delDesignElem">
        <pc:chgData name="Julie Cluff" userId="94318797b33d8c65" providerId="LiveId" clId="{FAB04961-D05C-42AE-B7C6-62B59F23ED1D}" dt="2022-03-22T20:11:40.576" v="1641" actId="2696"/>
        <pc:sldMkLst>
          <pc:docMk/>
          <pc:sldMk cId="3915663306" sldId="647"/>
        </pc:sldMkLst>
        <pc:spChg chg="del">
          <ac:chgData name="Julie Cluff" userId="94318797b33d8c65" providerId="LiveId" clId="{FAB04961-D05C-42AE-B7C6-62B59F23ED1D}" dt="2022-03-22T20:04:09.457" v="1533"/>
          <ac:spMkLst>
            <pc:docMk/>
            <pc:sldMk cId="3915663306" sldId="647"/>
            <ac:spMk id="135" creationId="{45D37F4E-DDB4-456B-97E0-9937730A039F}"/>
          </ac:spMkLst>
        </pc:spChg>
        <pc:spChg chg="del">
          <ac:chgData name="Julie Cluff" userId="94318797b33d8c65" providerId="LiveId" clId="{FAB04961-D05C-42AE-B7C6-62B59F23ED1D}" dt="2022-03-22T20:04:09.457" v="1533"/>
          <ac:spMkLst>
            <pc:docMk/>
            <pc:sldMk cId="3915663306" sldId="647"/>
            <ac:spMk id="137" creationId="{B2DD41CD-8F47-4F56-AD12-4E2FF7696987}"/>
          </ac:spMkLst>
        </pc:spChg>
      </pc:sldChg>
      <pc:sldChg chg="delSp modSp add del mod ord setBg delDesignElem">
        <pc:chgData name="Julie Cluff" userId="94318797b33d8c65" providerId="LiveId" clId="{FAB04961-D05C-42AE-B7C6-62B59F23ED1D}" dt="2022-03-22T20:21:01.598" v="1760" actId="47"/>
        <pc:sldMkLst>
          <pc:docMk/>
          <pc:sldMk cId="430668692" sldId="648"/>
        </pc:sldMkLst>
        <pc:spChg chg="mod">
          <ac:chgData name="Julie Cluff" userId="94318797b33d8c65" providerId="LiveId" clId="{FAB04961-D05C-42AE-B7C6-62B59F23ED1D}" dt="2022-03-22T20:13:10.656" v="1683" actId="33524"/>
          <ac:spMkLst>
            <pc:docMk/>
            <pc:sldMk cId="430668692" sldId="648"/>
            <ac:spMk id="5" creationId="{645AF315-C0CD-40C9-9A42-18AE2342798A}"/>
          </ac:spMkLst>
        </pc:spChg>
        <pc:spChg chg="del">
          <ac:chgData name="Julie Cluff" userId="94318797b33d8c65" providerId="LiveId" clId="{FAB04961-D05C-42AE-B7C6-62B59F23ED1D}" dt="2022-03-22T20:04:09.457" v="1533"/>
          <ac:spMkLst>
            <pc:docMk/>
            <pc:sldMk cId="430668692" sldId="648"/>
            <ac:spMk id="135" creationId="{45D37F4E-DDB4-456B-97E0-9937730A039F}"/>
          </ac:spMkLst>
        </pc:spChg>
        <pc:spChg chg="del">
          <ac:chgData name="Julie Cluff" userId="94318797b33d8c65" providerId="LiveId" clId="{FAB04961-D05C-42AE-B7C6-62B59F23ED1D}" dt="2022-03-22T20:04:09.457" v="1533"/>
          <ac:spMkLst>
            <pc:docMk/>
            <pc:sldMk cId="430668692" sldId="648"/>
            <ac:spMk id="137" creationId="{B2DD41CD-8F47-4F56-AD12-4E2FF7696987}"/>
          </ac:spMkLst>
        </pc:spChg>
      </pc:sldChg>
      <pc:sldChg chg="addSp delSp modSp add mod ord setBg modAnim delDesignElem">
        <pc:chgData name="Julie Cluff" userId="94318797b33d8c65" providerId="LiveId" clId="{FAB04961-D05C-42AE-B7C6-62B59F23ED1D}" dt="2022-03-22T20:40:24.919" v="2377"/>
        <pc:sldMkLst>
          <pc:docMk/>
          <pc:sldMk cId="2229594756" sldId="649"/>
        </pc:sldMkLst>
        <pc:spChg chg="add mod">
          <ac:chgData name="Julie Cluff" userId="94318797b33d8c65" providerId="LiveId" clId="{FAB04961-D05C-42AE-B7C6-62B59F23ED1D}" dt="2022-03-22T20:11:15.304" v="1623" actId="20577"/>
          <ac:spMkLst>
            <pc:docMk/>
            <pc:sldMk cId="2229594756" sldId="649"/>
            <ac:spMk id="2" creationId="{13E316A7-4D11-487A-8AC7-2593D474AA4E}"/>
          </ac:spMkLst>
        </pc:spChg>
        <pc:spChg chg="mod">
          <ac:chgData name="Julie Cluff" userId="94318797b33d8c65" providerId="LiveId" clId="{FAB04961-D05C-42AE-B7C6-62B59F23ED1D}" dt="2022-03-22T20:09:40.529" v="1600" actId="14100"/>
          <ac:spMkLst>
            <pc:docMk/>
            <pc:sldMk cId="2229594756" sldId="649"/>
            <ac:spMk id="6" creationId="{25270D3C-47C4-4BFF-9FA2-4C7BFD0950C1}"/>
          </ac:spMkLst>
        </pc:spChg>
        <pc:spChg chg="del">
          <ac:chgData name="Julie Cluff" userId="94318797b33d8c65" providerId="LiveId" clId="{FAB04961-D05C-42AE-B7C6-62B59F23ED1D}" dt="2022-03-22T20:04:09.457" v="1533"/>
          <ac:spMkLst>
            <pc:docMk/>
            <pc:sldMk cId="2229594756" sldId="649"/>
            <ac:spMk id="75" creationId="{06DA9DF9-31F7-4056-B42E-878CC92417B8}"/>
          </ac:spMkLst>
        </pc:spChg>
        <pc:picChg chg="add mod">
          <ac:chgData name="Julie Cluff" userId="94318797b33d8c65" providerId="LiveId" clId="{FAB04961-D05C-42AE-B7C6-62B59F23ED1D}" dt="2022-03-22T20:08:50.909" v="1590" actId="1076"/>
          <ac:picMkLst>
            <pc:docMk/>
            <pc:sldMk cId="2229594756" sldId="649"/>
            <ac:picMk id="5" creationId="{D736224E-ECE6-49EA-A096-9027C6D4A3DA}"/>
          </ac:picMkLst>
        </pc:picChg>
        <pc:picChg chg="add mod">
          <ac:chgData name="Julie Cluff" userId="94318797b33d8c65" providerId="LiveId" clId="{FAB04961-D05C-42AE-B7C6-62B59F23ED1D}" dt="2022-03-22T20:12:33.586" v="1681"/>
          <ac:picMkLst>
            <pc:docMk/>
            <pc:sldMk cId="2229594756" sldId="649"/>
            <ac:picMk id="7" creationId="{A45D4965-1DA5-47D0-AAAA-433C28C4DD87}"/>
          </ac:picMkLst>
        </pc:picChg>
        <pc:picChg chg="del">
          <ac:chgData name="Julie Cluff" userId="94318797b33d8c65" providerId="LiveId" clId="{FAB04961-D05C-42AE-B7C6-62B59F23ED1D}" dt="2022-03-22T20:08:12.677" v="1588" actId="478"/>
          <ac:picMkLst>
            <pc:docMk/>
            <pc:sldMk cId="2229594756" sldId="649"/>
            <ac:picMk id="14338" creationId="{1A1BE5F3-5BCC-4458-89E6-F2F774F7A22E}"/>
          </ac:picMkLst>
        </pc:picChg>
      </pc:sldChg>
      <pc:sldChg chg="addSp delSp modSp add mod ord setBg delDesignElem">
        <pc:chgData name="Julie Cluff" userId="94318797b33d8c65" providerId="LiveId" clId="{FAB04961-D05C-42AE-B7C6-62B59F23ED1D}" dt="2022-03-22T20:37:54.019" v="2346"/>
        <pc:sldMkLst>
          <pc:docMk/>
          <pc:sldMk cId="1585462760" sldId="651"/>
        </pc:sldMkLst>
        <pc:spChg chg="del">
          <ac:chgData name="Julie Cluff" userId="94318797b33d8c65" providerId="LiveId" clId="{FAB04961-D05C-42AE-B7C6-62B59F23ED1D}" dt="2022-03-22T20:03:13.057" v="1525"/>
          <ac:spMkLst>
            <pc:docMk/>
            <pc:sldMk cId="1585462760" sldId="651"/>
            <ac:spMk id="77" creationId="{6C4028FD-8BAA-4A19-BFDE-594D991B7552}"/>
          </ac:spMkLst>
        </pc:spChg>
        <pc:picChg chg="add mod">
          <ac:chgData name="Julie Cluff" userId="94318797b33d8c65" providerId="LiveId" clId="{FAB04961-D05C-42AE-B7C6-62B59F23ED1D}" dt="2022-03-22T20:23:04.520" v="1766" actId="1076"/>
          <ac:picMkLst>
            <pc:docMk/>
            <pc:sldMk cId="1585462760" sldId="651"/>
            <ac:picMk id="8" creationId="{E27B5751-39FA-47D9-8339-F2A40B78412D}"/>
          </ac:picMkLst>
        </pc:picChg>
        <pc:picChg chg="del">
          <ac:chgData name="Julie Cluff" userId="94318797b33d8c65" providerId="LiveId" clId="{FAB04961-D05C-42AE-B7C6-62B59F23ED1D}" dt="2022-03-22T20:23:00.685" v="1765" actId="478"/>
          <ac:picMkLst>
            <pc:docMk/>
            <pc:sldMk cId="1585462760" sldId="651"/>
            <ac:picMk id="9" creationId="{F563C979-9E42-4ACF-87C3-D6E2ABCA7F01}"/>
          </ac:picMkLst>
        </pc:picChg>
      </pc:sldChg>
      <pc:sldChg chg="addSp delSp modSp add mod ord setBg delDesignElem">
        <pc:chgData name="Julie Cluff" userId="94318797b33d8c65" providerId="LiveId" clId="{FAB04961-D05C-42AE-B7C6-62B59F23ED1D}" dt="2022-03-22T23:52:37.417" v="2815" actId="207"/>
        <pc:sldMkLst>
          <pc:docMk/>
          <pc:sldMk cId="3655911766" sldId="653"/>
        </pc:sldMkLst>
        <pc:spChg chg="mod">
          <ac:chgData name="Julie Cluff" userId="94318797b33d8c65" providerId="LiveId" clId="{FAB04961-D05C-42AE-B7C6-62B59F23ED1D}" dt="2022-03-22T23:52:37.417" v="2815" actId="207"/>
          <ac:spMkLst>
            <pc:docMk/>
            <pc:sldMk cId="3655911766" sldId="653"/>
            <ac:spMk id="2" creationId="{B273E34E-D859-495C-9C3A-0D8D39C85BFB}"/>
          </ac:spMkLst>
        </pc:spChg>
        <pc:spChg chg="del">
          <ac:chgData name="Julie Cluff" userId="94318797b33d8c65" providerId="LiveId" clId="{FAB04961-D05C-42AE-B7C6-62B59F23ED1D}" dt="2022-03-22T20:03:13.057" v="1525"/>
          <ac:spMkLst>
            <pc:docMk/>
            <pc:sldMk cId="3655911766" sldId="653"/>
            <ac:spMk id="77" creationId="{6C4028FD-8BAA-4A19-BFDE-594D991B7552}"/>
          </ac:spMkLst>
        </pc:spChg>
        <pc:graphicFrameChg chg="mod">
          <ac:chgData name="Julie Cluff" userId="94318797b33d8c65" providerId="LiveId" clId="{FAB04961-D05C-42AE-B7C6-62B59F23ED1D}" dt="2022-03-22T23:52:31.637" v="2814" actId="12100"/>
          <ac:graphicFrameMkLst>
            <pc:docMk/>
            <pc:sldMk cId="3655911766" sldId="653"/>
            <ac:graphicFrameMk id="5" creationId="{56C5BB34-CC42-44E9-8525-C07F0523BC4E}"/>
          </ac:graphicFrameMkLst>
        </pc:graphicFrameChg>
        <pc:picChg chg="add mod">
          <ac:chgData name="Julie Cluff" userId="94318797b33d8c65" providerId="LiveId" clId="{FAB04961-D05C-42AE-B7C6-62B59F23ED1D}" dt="2022-03-22T20:23:19.993" v="1771"/>
          <ac:picMkLst>
            <pc:docMk/>
            <pc:sldMk cId="3655911766" sldId="653"/>
            <ac:picMk id="6" creationId="{A98D8BD4-C7D3-487B-AAB5-C6861FC1A7AF}"/>
          </ac:picMkLst>
        </pc:picChg>
        <pc:picChg chg="del">
          <ac:chgData name="Julie Cluff" userId="94318797b33d8c65" providerId="LiveId" clId="{FAB04961-D05C-42AE-B7C6-62B59F23ED1D}" dt="2022-03-22T20:23:18.375" v="1770" actId="478"/>
          <ac:picMkLst>
            <pc:docMk/>
            <pc:sldMk cId="3655911766" sldId="653"/>
            <ac:picMk id="9" creationId="{F563C979-9E42-4ACF-87C3-D6E2ABCA7F01}"/>
          </ac:picMkLst>
        </pc:picChg>
      </pc:sldChg>
      <pc:sldChg chg="addSp delSp modSp add mod ord setBg delDesignElem">
        <pc:chgData name="Julie Cluff" userId="94318797b33d8c65" providerId="LiveId" clId="{FAB04961-D05C-42AE-B7C6-62B59F23ED1D}" dt="2022-03-22T23:53:32.726" v="2864" actId="404"/>
        <pc:sldMkLst>
          <pc:docMk/>
          <pc:sldMk cId="1839297989" sldId="656"/>
        </pc:sldMkLst>
        <pc:spChg chg="mod">
          <ac:chgData name="Julie Cluff" userId="94318797b33d8c65" providerId="LiveId" clId="{FAB04961-D05C-42AE-B7C6-62B59F23ED1D}" dt="2022-03-22T23:53:32.726" v="2864" actId="404"/>
          <ac:spMkLst>
            <pc:docMk/>
            <pc:sldMk cId="1839297989" sldId="656"/>
            <ac:spMk id="12" creationId="{3E0F5759-B000-47E6-8C64-08DA02B39DEB}"/>
          </ac:spMkLst>
        </pc:spChg>
        <pc:spChg chg="del">
          <ac:chgData name="Julie Cluff" userId="94318797b33d8c65" providerId="LiveId" clId="{FAB04961-D05C-42AE-B7C6-62B59F23ED1D}" dt="2022-03-22T20:03:13.057" v="1525"/>
          <ac:spMkLst>
            <pc:docMk/>
            <pc:sldMk cId="1839297989" sldId="656"/>
            <ac:spMk id="77" creationId="{6C4028FD-8BAA-4A19-BFDE-594D991B7552}"/>
          </ac:spMkLst>
        </pc:spChg>
        <pc:graphicFrameChg chg="mod">
          <ac:chgData name="Julie Cluff" userId="94318797b33d8c65" providerId="LiveId" clId="{FAB04961-D05C-42AE-B7C6-62B59F23ED1D}" dt="2022-03-22T23:52:19.133" v="2813" actId="12100"/>
          <ac:graphicFrameMkLst>
            <pc:docMk/>
            <pc:sldMk cId="1839297989" sldId="656"/>
            <ac:graphicFrameMk id="5" creationId="{56C5BB34-CC42-44E9-8525-C07F0523BC4E}"/>
          </ac:graphicFrameMkLst>
        </pc:graphicFrameChg>
        <pc:picChg chg="add mod">
          <ac:chgData name="Julie Cluff" userId="94318797b33d8c65" providerId="LiveId" clId="{FAB04961-D05C-42AE-B7C6-62B59F23ED1D}" dt="2022-03-22T20:23:24.530" v="1773"/>
          <ac:picMkLst>
            <pc:docMk/>
            <pc:sldMk cId="1839297989" sldId="656"/>
            <ac:picMk id="8" creationId="{19369062-4DF7-4E98-9B19-53CCFA34739E}"/>
          </ac:picMkLst>
        </pc:picChg>
        <pc:picChg chg="del">
          <ac:chgData name="Julie Cluff" userId="94318797b33d8c65" providerId="LiveId" clId="{FAB04961-D05C-42AE-B7C6-62B59F23ED1D}" dt="2022-03-22T20:23:23.584" v="1772" actId="478"/>
          <ac:picMkLst>
            <pc:docMk/>
            <pc:sldMk cId="1839297989" sldId="656"/>
            <ac:picMk id="9" creationId="{F563C979-9E42-4ACF-87C3-D6E2ABCA7F01}"/>
          </ac:picMkLst>
        </pc:picChg>
      </pc:sldChg>
      <pc:sldChg chg="delSp add del mod setBg delDesignElem">
        <pc:chgData name="Julie Cluff" userId="94318797b33d8c65" providerId="LiveId" clId="{FAB04961-D05C-42AE-B7C6-62B59F23ED1D}" dt="2022-03-22T20:26:52.581" v="2013" actId="2696"/>
        <pc:sldMkLst>
          <pc:docMk/>
          <pc:sldMk cId="3804947211" sldId="661"/>
        </pc:sldMkLst>
        <pc:spChg chg="del">
          <ac:chgData name="Julie Cluff" userId="94318797b33d8c65" providerId="LiveId" clId="{FAB04961-D05C-42AE-B7C6-62B59F23ED1D}" dt="2022-03-22T20:25:55.516" v="1976" actId="21"/>
          <ac:spMkLst>
            <pc:docMk/>
            <pc:sldMk cId="3804947211" sldId="661"/>
            <ac:spMk id="5" creationId="{645AF315-C0CD-40C9-9A42-18AE2342798A}"/>
          </ac:spMkLst>
        </pc:spChg>
        <pc:spChg chg="del">
          <ac:chgData name="Julie Cluff" userId="94318797b33d8c65" providerId="LiveId" clId="{FAB04961-D05C-42AE-B7C6-62B59F23ED1D}" dt="2022-03-22T20:04:46.515" v="1537"/>
          <ac:spMkLst>
            <pc:docMk/>
            <pc:sldMk cId="3804947211" sldId="661"/>
            <ac:spMk id="75" creationId="{F13C74B1-5B17-4795-BED0-7140497B445A}"/>
          </ac:spMkLst>
        </pc:spChg>
        <pc:spChg chg="del">
          <ac:chgData name="Julie Cluff" userId="94318797b33d8c65" providerId="LiveId" clId="{FAB04961-D05C-42AE-B7C6-62B59F23ED1D}" dt="2022-03-22T20:04:46.515" v="1537"/>
          <ac:spMkLst>
            <pc:docMk/>
            <pc:sldMk cId="3804947211" sldId="661"/>
            <ac:spMk id="77" creationId="{D4974D33-8DC5-464E-8C6D-BE58F0669C17}"/>
          </ac:spMkLst>
        </pc:spChg>
        <pc:picChg chg="del">
          <ac:chgData name="Julie Cluff" userId="94318797b33d8c65" providerId="LiveId" clId="{FAB04961-D05C-42AE-B7C6-62B59F23ED1D}" dt="2022-03-22T20:25:44.819" v="1975" actId="478"/>
          <ac:picMkLst>
            <pc:docMk/>
            <pc:sldMk cId="3804947211" sldId="661"/>
            <ac:picMk id="1028" creationId="{F44A2AAA-E40D-489B-99B9-C45161B92771}"/>
          </ac:picMkLst>
        </pc:picChg>
      </pc:sldChg>
      <pc:sldChg chg="addSp delSp modSp add mod setBg delDesignElem">
        <pc:chgData name="Julie Cluff" userId="94318797b33d8c65" providerId="LiveId" clId="{FAB04961-D05C-42AE-B7C6-62B59F23ED1D}" dt="2022-03-22T20:41:22.644" v="2387"/>
        <pc:sldMkLst>
          <pc:docMk/>
          <pc:sldMk cId="3852747537" sldId="664"/>
        </pc:sldMkLst>
        <pc:spChg chg="mod">
          <ac:chgData name="Julie Cluff" userId="94318797b33d8c65" providerId="LiveId" clId="{FAB04961-D05C-42AE-B7C6-62B59F23ED1D}" dt="2022-03-22T20:41:11.153" v="2384" actId="207"/>
          <ac:spMkLst>
            <pc:docMk/>
            <pc:sldMk cId="3852747537" sldId="664"/>
            <ac:spMk id="2" creationId="{1156F1CA-2690-4355-8782-2BBF3A63E37A}"/>
          </ac:spMkLst>
        </pc:spChg>
        <pc:spChg chg="mod">
          <ac:chgData name="Julie Cluff" userId="94318797b33d8c65" providerId="LiveId" clId="{FAB04961-D05C-42AE-B7C6-62B59F23ED1D}" dt="2022-03-22T20:41:14.267" v="2385" actId="1076"/>
          <ac:spMkLst>
            <pc:docMk/>
            <pc:sldMk cId="3852747537" sldId="664"/>
            <ac:spMk id="5" creationId="{645AF315-C0CD-40C9-9A42-18AE2342798A}"/>
          </ac:spMkLst>
        </pc:spChg>
        <pc:spChg chg="del">
          <ac:chgData name="Julie Cluff" userId="94318797b33d8c65" providerId="LiveId" clId="{FAB04961-D05C-42AE-B7C6-62B59F23ED1D}" dt="2022-03-22T20:04:46.515" v="1537"/>
          <ac:spMkLst>
            <pc:docMk/>
            <pc:sldMk cId="3852747537" sldId="664"/>
            <ac:spMk id="192" creationId="{2B97F24A-32CE-4C1C-A50D-3016B394DCFB}"/>
          </ac:spMkLst>
        </pc:spChg>
        <pc:spChg chg="del">
          <ac:chgData name="Julie Cluff" userId="94318797b33d8c65" providerId="LiveId" clId="{FAB04961-D05C-42AE-B7C6-62B59F23ED1D}" dt="2022-03-22T20:04:46.515" v="1537"/>
          <ac:spMkLst>
            <pc:docMk/>
            <pc:sldMk cId="3852747537" sldId="664"/>
            <ac:spMk id="193" creationId="{CD8B4F24-440B-49E9-B85D-733523DC064B}"/>
          </ac:spMkLst>
        </pc:spChg>
        <pc:picChg chg="del">
          <ac:chgData name="Julie Cluff" userId="94318797b33d8c65" providerId="LiveId" clId="{FAB04961-D05C-42AE-B7C6-62B59F23ED1D}" dt="2022-03-22T20:41:21.636" v="2386" actId="478"/>
          <ac:picMkLst>
            <pc:docMk/>
            <pc:sldMk cId="3852747537" sldId="664"/>
            <ac:picMk id="7" creationId="{B1459C78-3A46-40B3-88E2-4C2A0B311054}"/>
          </ac:picMkLst>
        </pc:picChg>
        <pc:picChg chg="add mod">
          <ac:chgData name="Julie Cluff" userId="94318797b33d8c65" providerId="LiveId" clId="{FAB04961-D05C-42AE-B7C6-62B59F23ED1D}" dt="2022-03-22T20:41:22.644" v="2387"/>
          <ac:picMkLst>
            <pc:docMk/>
            <pc:sldMk cId="3852747537" sldId="664"/>
            <ac:picMk id="8" creationId="{814C6201-1009-4AB2-81F3-ADD928AC47BC}"/>
          </ac:picMkLst>
        </pc:picChg>
        <pc:picChg chg="del">
          <ac:chgData name="Julie Cluff" userId="94318797b33d8c65" providerId="LiveId" clId="{FAB04961-D05C-42AE-B7C6-62B59F23ED1D}" dt="2022-03-22T20:40:57.444" v="2380" actId="478"/>
          <ac:picMkLst>
            <pc:docMk/>
            <pc:sldMk cId="3852747537" sldId="664"/>
            <ac:picMk id="1026" creationId="{CF99EF94-29CD-49C2-A6B7-42774258859D}"/>
          </ac:picMkLst>
        </pc:picChg>
      </pc:sldChg>
      <pc:sldChg chg="addSp delSp modSp add del mod">
        <pc:chgData name="Julie Cluff" userId="94318797b33d8c65" providerId="LiveId" clId="{FAB04961-D05C-42AE-B7C6-62B59F23ED1D}" dt="2022-03-22T20:25:31.608" v="1972" actId="47"/>
        <pc:sldMkLst>
          <pc:docMk/>
          <pc:sldMk cId="477713227" sldId="665"/>
        </pc:sldMkLst>
        <pc:picChg chg="del">
          <ac:chgData name="Julie Cluff" userId="94318797b33d8c65" providerId="LiveId" clId="{FAB04961-D05C-42AE-B7C6-62B59F23ED1D}" dt="2022-03-22T20:23:27.293" v="1774" actId="478"/>
          <ac:picMkLst>
            <pc:docMk/>
            <pc:sldMk cId="477713227" sldId="665"/>
            <ac:picMk id="4" creationId="{EA5CF968-84A0-4BA6-AE12-3AAB909A4D7F}"/>
          </ac:picMkLst>
        </pc:picChg>
        <pc:picChg chg="add mod">
          <ac:chgData name="Julie Cluff" userId="94318797b33d8c65" providerId="LiveId" clId="{FAB04961-D05C-42AE-B7C6-62B59F23ED1D}" dt="2022-03-22T20:23:28.258" v="1775"/>
          <ac:picMkLst>
            <pc:docMk/>
            <pc:sldMk cId="477713227" sldId="665"/>
            <ac:picMk id="5" creationId="{2FF7731D-C964-48FF-8800-FBACE06A5469}"/>
          </ac:picMkLst>
        </pc:picChg>
      </pc:sldChg>
      <pc:sldChg chg="addSp delSp modSp add mod setBg delDesignElem">
        <pc:chgData name="Julie Cluff" userId="94318797b33d8c65" providerId="LiveId" clId="{FAB04961-D05C-42AE-B7C6-62B59F23ED1D}" dt="2022-03-22T20:26:40.934" v="2010"/>
        <pc:sldMkLst>
          <pc:docMk/>
          <pc:sldMk cId="575466172" sldId="666"/>
        </pc:sldMkLst>
        <pc:spChg chg="mod">
          <ac:chgData name="Julie Cluff" userId="94318797b33d8c65" providerId="LiveId" clId="{FAB04961-D05C-42AE-B7C6-62B59F23ED1D}" dt="2022-03-22T20:26:33.497" v="2009" actId="207"/>
          <ac:spMkLst>
            <pc:docMk/>
            <pc:sldMk cId="575466172" sldId="666"/>
            <ac:spMk id="2" creationId="{1156F1CA-2690-4355-8782-2BBF3A63E37A}"/>
          </ac:spMkLst>
        </pc:spChg>
        <pc:spChg chg="mod">
          <ac:chgData name="Julie Cluff" userId="94318797b33d8c65" providerId="LiveId" clId="{FAB04961-D05C-42AE-B7C6-62B59F23ED1D}" dt="2022-03-22T20:26:03.367" v="1979" actId="1076"/>
          <ac:spMkLst>
            <pc:docMk/>
            <pc:sldMk cId="575466172" sldId="666"/>
            <ac:spMk id="5" creationId="{645AF315-C0CD-40C9-9A42-18AE2342798A}"/>
          </ac:spMkLst>
        </pc:spChg>
        <pc:spChg chg="add mod">
          <ac:chgData name="Julie Cluff" userId="94318797b33d8c65" providerId="LiveId" clId="{FAB04961-D05C-42AE-B7C6-62B59F23ED1D}" dt="2022-03-22T20:26:00.099" v="1978" actId="1076"/>
          <ac:spMkLst>
            <pc:docMk/>
            <pc:sldMk cId="575466172" sldId="666"/>
            <ac:spMk id="7" creationId="{562AA562-B33B-4435-94D6-29AC91A616D8}"/>
          </ac:spMkLst>
        </pc:spChg>
        <pc:spChg chg="del">
          <ac:chgData name="Julie Cluff" userId="94318797b33d8c65" providerId="LiveId" clId="{FAB04961-D05C-42AE-B7C6-62B59F23ED1D}" dt="2022-03-22T20:04:46.515" v="1537"/>
          <ac:spMkLst>
            <pc:docMk/>
            <pc:sldMk cId="575466172" sldId="666"/>
            <ac:spMk id="75" creationId="{F13C74B1-5B17-4795-BED0-7140497B445A}"/>
          </ac:spMkLst>
        </pc:spChg>
        <pc:spChg chg="del">
          <ac:chgData name="Julie Cluff" userId="94318797b33d8c65" providerId="LiveId" clId="{FAB04961-D05C-42AE-B7C6-62B59F23ED1D}" dt="2022-03-22T20:04:46.515" v="1537"/>
          <ac:spMkLst>
            <pc:docMk/>
            <pc:sldMk cId="575466172" sldId="666"/>
            <ac:spMk id="77" creationId="{D4974D33-8DC5-464E-8C6D-BE58F0669C17}"/>
          </ac:spMkLst>
        </pc:spChg>
        <pc:picChg chg="add mod">
          <ac:chgData name="Julie Cluff" userId="94318797b33d8c65" providerId="LiveId" clId="{FAB04961-D05C-42AE-B7C6-62B59F23ED1D}" dt="2022-03-22T20:26:40.934" v="2010"/>
          <ac:picMkLst>
            <pc:docMk/>
            <pc:sldMk cId="575466172" sldId="666"/>
            <ac:picMk id="8" creationId="{68883819-5DA6-4E89-BC1C-80EB09CA46B0}"/>
          </ac:picMkLst>
        </pc:picChg>
        <pc:picChg chg="del">
          <ac:chgData name="Julie Cluff" userId="94318797b33d8c65" providerId="LiveId" clId="{FAB04961-D05C-42AE-B7C6-62B59F23ED1D}" dt="2022-03-22T20:25:41.956" v="1974" actId="478"/>
          <ac:picMkLst>
            <pc:docMk/>
            <pc:sldMk cId="575466172" sldId="666"/>
            <ac:picMk id="1028" creationId="{F44A2AAA-E40D-489B-99B9-C45161B92771}"/>
          </ac:picMkLst>
        </pc:picChg>
      </pc:sldChg>
      <pc:sldChg chg="addSp delSp modSp add del mod">
        <pc:chgData name="Julie Cluff" userId="94318797b33d8c65" providerId="LiveId" clId="{FAB04961-D05C-42AE-B7C6-62B59F23ED1D}" dt="2022-03-22T20:25:32.884" v="1973" actId="47"/>
        <pc:sldMkLst>
          <pc:docMk/>
          <pc:sldMk cId="2991275081" sldId="667"/>
        </pc:sldMkLst>
        <pc:picChg chg="del">
          <ac:chgData name="Julie Cluff" userId="94318797b33d8c65" providerId="LiveId" clId="{FAB04961-D05C-42AE-B7C6-62B59F23ED1D}" dt="2022-03-22T20:23:31.444" v="1776" actId="478"/>
          <ac:picMkLst>
            <pc:docMk/>
            <pc:sldMk cId="2991275081" sldId="667"/>
            <ac:picMk id="4" creationId="{EA5CF968-84A0-4BA6-AE12-3AAB909A4D7F}"/>
          </ac:picMkLst>
        </pc:picChg>
        <pc:picChg chg="add mod">
          <ac:chgData name="Julie Cluff" userId="94318797b33d8c65" providerId="LiveId" clId="{FAB04961-D05C-42AE-B7C6-62B59F23ED1D}" dt="2022-03-22T20:23:32.347" v="1777"/>
          <ac:picMkLst>
            <pc:docMk/>
            <pc:sldMk cId="2991275081" sldId="667"/>
            <ac:picMk id="5" creationId="{2075E27C-2584-48A9-BA3C-5EA04626D16B}"/>
          </ac:picMkLst>
        </pc:picChg>
      </pc:sldChg>
      <pc:sldChg chg="addSp delSp modSp add mod ord">
        <pc:chgData name="Julie Cluff" userId="94318797b33d8c65" providerId="LiveId" clId="{FAB04961-D05C-42AE-B7C6-62B59F23ED1D}" dt="2022-03-22T20:39:42.298" v="2375" actId="1076"/>
        <pc:sldMkLst>
          <pc:docMk/>
          <pc:sldMk cId="2668354767" sldId="668"/>
        </pc:sldMkLst>
        <pc:spChg chg="mod">
          <ac:chgData name="Julie Cluff" userId="94318797b33d8c65" providerId="LiveId" clId="{FAB04961-D05C-42AE-B7C6-62B59F23ED1D}" dt="2022-03-22T20:39:42.298" v="2375" actId="1076"/>
          <ac:spMkLst>
            <pc:docMk/>
            <pc:sldMk cId="2668354767" sldId="668"/>
            <ac:spMk id="3" creationId="{C4F51FD9-181C-4B5A-BD6A-D21F3ADC767C}"/>
          </ac:spMkLst>
        </pc:spChg>
        <pc:picChg chg="del">
          <ac:chgData name="Julie Cluff" userId="94318797b33d8c65" providerId="LiveId" clId="{FAB04961-D05C-42AE-B7C6-62B59F23ED1D}" dt="2022-03-22T20:23:38.270" v="1778" actId="478"/>
          <ac:picMkLst>
            <pc:docMk/>
            <pc:sldMk cId="2668354767" sldId="668"/>
            <ac:picMk id="4" creationId="{EA5CF968-84A0-4BA6-AE12-3AAB909A4D7F}"/>
          </ac:picMkLst>
        </pc:picChg>
        <pc:picChg chg="add mod">
          <ac:chgData name="Julie Cluff" userId="94318797b33d8c65" providerId="LiveId" clId="{FAB04961-D05C-42AE-B7C6-62B59F23ED1D}" dt="2022-03-22T20:23:39.434" v="1779"/>
          <ac:picMkLst>
            <pc:docMk/>
            <pc:sldMk cId="2668354767" sldId="668"/>
            <ac:picMk id="5" creationId="{AB5AB2A3-CA85-453C-BFC8-CC1A98C141C1}"/>
          </ac:picMkLst>
        </pc:picChg>
      </pc:sldChg>
      <pc:sldChg chg="ord">
        <pc:chgData name="Julie Cluff" userId="94318797b33d8c65" providerId="LiveId" clId="{FAB04961-D05C-42AE-B7C6-62B59F23ED1D}" dt="2022-03-22T16:58:48.065" v="302"/>
        <pc:sldMkLst>
          <pc:docMk/>
          <pc:sldMk cId="1290572464" sldId="719"/>
        </pc:sldMkLst>
      </pc:sldChg>
      <pc:sldChg chg="ord">
        <pc:chgData name="Julie Cluff" userId="94318797b33d8c65" providerId="LiveId" clId="{FAB04961-D05C-42AE-B7C6-62B59F23ED1D}" dt="2022-03-22T20:43:27.136" v="2393"/>
        <pc:sldMkLst>
          <pc:docMk/>
          <pc:sldMk cId="756902343" sldId="721"/>
        </pc:sldMkLst>
      </pc:sldChg>
      <pc:sldChg chg="ord">
        <pc:chgData name="Julie Cluff" userId="94318797b33d8c65" providerId="LiveId" clId="{FAB04961-D05C-42AE-B7C6-62B59F23ED1D}" dt="2022-03-22T16:58:48.065" v="302"/>
        <pc:sldMkLst>
          <pc:docMk/>
          <pc:sldMk cId="3039097143" sldId="722"/>
        </pc:sldMkLst>
      </pc:sldChg>
      <pc:sldChg chg="modSp mod ord">
        <pc:chgData name="Julie Cluff" userId="94318797b33d8c65" providerId="LiveId" clId="{FAB04961-D05C-42AE-B7C6-62B59F23ED1D}" dt="2022-03-22T20:43:27.136" v="2393"/>
        <pc:sldMkLst>
          <pc:docMk/>
          <pc:sldMk cId="1002165123" sldId="723"/>
        </pc:sldMkLst>
        <pc:spChg chg="mod">
          <ac:chgData name="Julie Cluff" userId="94318797b33d8c65" providerId="LiveId" clId="{FAB04961-D05C-42AE-B7C6-62B59F23ED1D}" dt="2022-03-22T20:42:57.082" v="2391" actId="1076"/>
          <ac:spMkLst>
            <pc:docMk/>
            <pc:sldMk cId="1002165123" sldId="723"/>
            <ac:spMk id="25" creationId="{35656BCC-B691-40E7-ADC2-721FD8400369}"/>
          </ac:spMkLst>
        </pc:spChg>
      </pc:sldChg>
      <pc:sldChg chg="ord">
        <pc:chgData name="Julie Cluff" userId="94318797b33d8c65" providerId="LiveId" clId="{FAB04961-D05C-42AE-B7C6-62B59F23ED1D}" dt="2022-03-22T16:58:48.065" v="302"/>
        <pc:sldMkLst>
          <pc:docMk/>
          <pc:sldMk cId="2815254909" sldId="724"/>
        </pc:sldMkLst>
      </pc:sldChg>
      <pc:sldChg chg="ord">
        <pc:chgData name="Julie Cluff" userId="94318797b33d8c65" providerId="LiveId" clId="{FAB04961-D05C-42AE-B7C6-62B59F23ED1D}" dt="2022-03-22T16:58:48.065" v="302"/>
        <pc:sldMkLst>
          <pc:docMk/>
          <pc:sldMk cId="1768187885" sldId="725"/>
        </pc:sldMkLst>
      </pc:sldChg>
      <pc:sldChg chg="ord">
        <pc:chgData name="Julie Cluff" userId="94318797b33d8c65" providerId="LiveId" clId="{FAB04961-D05C-42AE-B7C6-62B59F23ED1D}" dt="2022-03-22T16:58:48.065" v="302"/>
        <pc:sldMkLst>
          <pc:docMk/>
          <pc:sldMk cId="3072176107" sldId="726"/>
        </pc:sldMkLst>
      </pc:sldChg>
      <pc:sldChg chg="ord">
        <pc:chgData name="Julie Cluff" userId="94318797b33d8c65" providerId="LiveId" clId="{FAB04961-D05C-42AE-B7C6-62B59F23ED1D}" dt="2022-03-22T16:58:48.065" v="302"/>
        <pc:sldMkLst>
          <pc:docMk/>
          <pc:sldMk cId="142955224" sldId="728"/>
        </pc:sldMkLst>
      </pc:sldChg>
      <pc:sldChg chg="addSp modSp mod ord modAnim">
        <pc:chgData name="Julie Cluff" userId="94318797b33d8c65" providerId="LiveId" clId="{FAB04961-D05C-42AE-B7C6-62B59F23ED1D}" dt="2022-03-22T20:47:34.920" v="2425" actId="1037"/>
        <pc:sldMkLst>
          <pc:docMk/>
          <pc:sldMk cId="3074497026" sldId="730"/>
        </pc:sldMkLst>
        <pc:spChg chg="add mod">
          <ac:chgData name="Julie Cluff" userId="94318797b33d8c65" providerId="LiveId" clId="{FAB04961-D05C-42AE-B7C6-62B59F23ED1D}" dt="2022-03-22T20:47:34.920" v="2425" actId="1037"/>
          <ac:spMkLst>
            <pc:docMk/>
            <pc:sldMk cId="3074497026" sldId="730"/>
            <ac:spMk id="3" creationId="{6D2D0BB9-F88E-4065-B34E-161E1CCB1E31}"/>
          </ac:spMkLst>
        </pc:spChg>
        <pc:spChg chg="add mod">
          <ac:chgData name="Julie Cluff" userId="94318797b33d8c65" providerId="LiveId" clId="{FAB04961-D05C-42AE-B7C6-62B59F23ED1D}" dt="2022-03-22T20:44:32.812" v="2402" actId="1076"/>
          <ac:spMkLst>
            <pc:docMk/>
            <pc:sldMk cId="3074497026" sldId="730"/>
            <ac:spMk id="674" creationId="{5DBF36F4-43F0-4D3C-929E-5E029564413B}"/>
          </ac:spMkLst>
        </pc:spChg>
        <pc:spChg chg="add mod">
          <ac:chgData name="Julie Cluff" userId="94318797b33d8c65" providerId="LiveId" clId="{FAB04961-D05C-42AE-B7C6-62B59F23ED1D}" dt="2022-03-22T20:44:26.912" v="2400" actId="1076"/>
          <ac:spMkLst>
            <pc:docMk/>
            <pc:sldMk cId="3074497026" sldId="730"/>
            <ac:spMk id="675" creationId="{41CA1D3F-636B-47BE-833A-0DCFD7BE31C0}"/>
          </ac:spMkLst>
        </pc:spChg>
        <pc:spChg chg="add mod">
          <ac:chgData name="Julie Cluff" userId="94318797b33d8c65" providerId="LiveId" clId="{FAB04961-D05C-42AE-B7C6-62B59F23ED1D}" dt="2022-03-22T20:44:47.461" v="2407" actId="1076"/>
          <ac:spMkLst>
            <pc:docMk/>
            <pc:sldMk cId="3074497026" sldId="730"/>
            <ac:spMk id="676" creationId="{88270EE0-7FB2-4FD0-A9BA-934AEB948F24}"/>
          </ac:spMkLst>
        </pc:spChg>
        <pc:cxnChg chg="mod">
          <ac:chgData name="Julie Cluff" userId="94318797b33d8c65" providerId="LiveId" clId="{FAB04961-D05C-42AE-B7C6-62B59F23ED1D}" dt="2022-03-22T20:44:44.486" v="2406" actId="14100"/>
          <ac:cxnSpMkLst>
            <pc:docMk/>
            <pc:sldMk cId="3074497026" sldId="730"/>
            <ac:cxnSpMk id="673" creationId="{85BC0425-BD97-42E4-AA57-07CAB6FC0D71}"/>
          </ac:cxnSpMkLst>
        </pc:cxnChg>
      </pc:sldChg>
      <pc:sldChg chg="addSp delSp modSp new mod modAnim">
        <pc:chgData name="Julie Cluff" userId="94318797b33d8c65" providerId="LiveId" clId="{FAB04961-D05C-42AE-B7C6-62B59F23ED1D}" dt="2022-03-22T20:28:36.279" v="2140" actId="20577"/>
        <pc:sldMkLst>
          <pc:docMk/>
          <pc:sldMk cId="2076844738" sldId="731"/>
        </pc:sldMkLst>
        <pc:spChg chg="del">
          <ac:chgData name="Julie Cluff" userId="94318797b33d8c65" providerId="LiveId" clId="{FAB04961-D05C-42AE-B7C6-62B59F23ED1D}" dt="2022-03-22T17:00:03.089" v="305" actId="478"/>
          <ac:spMkLst>
            <pc:docMk/>
            <pc:sldMk cId="2076844738" sldId="731"/>
            <ac:spMk id="2" creationId="{10DA4DF0-A823-4302-AE70-345B27393A27}"/>
          </ac:spMkLst>
        </pc:spChg>
        <pc:spChg chg="mod">
          <ac:chgData name="Julie Cluff" userId="94318797b33d8c65" providerId="LiveId" clId="{FAB04961-D05C-42AE-B7C6-62B59F23ED1D}" dt="2022-03-22T20:28:36.279" v="2140" actId="20577"/>
          <ac:spMkLst>
            <pc:docMk/>
            <pc:sldMk cId="2076844738" sldId="731"/>
            <ac:spMk id="3" creationId="{AD13FE38-9F51-42A6-BA8A-E3C9625EA66D}"/>
          </ac:spMkLst>
        </pc:spChg>
        <pc:spChg chg="add mod">
          <ac:chgData name="Julie Cluff" userId="94318797b33d8c65" providerId="LiveId" clId="{FAB04961-D05C-42AE-B7C6-62B59F23ED1D}" dt="2022-03-22T17:33:32.006" v="1409" actId="1076"/>
          <ac:spMkLst>
            <pc:docMk/>
            <pc:sldMk cId="2076844738" sldId="731"/>
            <ac:spMk id="5" creationId="{A7E509B4-B4BD-47DC-8EB5-8F296D644BA2}"/>
          </ac:spMkLst>
        </pc:spChg>
      </pc:sldChg>
      <pc:sldChg chg="new">
        <pc:chgData name="Julie Cluff" userId="94318797b33d8c65" providerId="LiveId" clId="{FAB04961-D05C-42AE-B7C6-62B59F23ED1D}" dt="2022-03-09T15:47:03.760" v="300" actId="680"/>
        <pc:sldMkLst>
          <pc:docMk/>
          <pc:sldMk cId="3712599343" sldId="732"/>
        </pc:sldMkLst>
      </pc:sldChg>
      <pc:sldChg chg="modSp del mod ord modAnim">
        <pc:chgData name="Julie Cluff" userId="94318797b33d8c65" providerId="LiveId" clId="{FAB04961-D05C-42AE-B7C6-62B59F23ED1D}" dt="2022-03-22T17:19:14.453" v="797" actId="2696"/>
        <pc:sldMkLst>
          <pc:docMk/>
          <pc:sldMk cId="3663201846" sldId="733"/>
        </pc:sldMkLst>
        <pc:spChg chg="mod">
          <ac:chgData name="Julie Cluff" userId="94318797b33d8c65" providerId="LiveId" clId="{FAB04961-D05C-42AE-B7C6-62B59F23ED1D}" dt="2022-03-22T17:15:59.433" v="655" actId="313"/>
          <ac:spMkLst>
            <pc:docMk/>
            <pc:sldMk cId="3663201846" sldId="733"/>
            <ac:spMk id="6" creationId="{9D38175E-FE04-4564-9BEA-14E1C292B753}"/>
          </ac:spMkLst>
        </pc:spChg>
      </pc:sldChg>
      <pc:sldChg chg="del">
        <pc:chgData name="Julie Cluff" userId="94318797b33d8c65" providerId="LiveId" clId="{FAB04961-D05C-42AE-B7C6-62B59F23ED1D}" dt="2022-03-22T17:05:31.586" v="462" actId="2696"/>
        <pc:sldMkLst>
          <pc:docMk/>
          <pc:sldMk cId="1253740767" sldId="734"/>
        </pc:sldMkLst>
      </pc:sldChg>
      <pc:sldChg chg="modSp mod ord modAnim">
        <pc:chgData name="Julie Cluff" userId="94318797b33d8c65" providerId="LiveId" clId="{FAB04961-D05C-42AE-B7C6-62B59F23ED1D}" dt="2022-03-22T20:38:41.517" v="2348"/>
        <pc:sldMkLst>
          <pc:docMk/>
          <pc:sldMk cId="2972230716" sldId="735"/>
        </pc:sldMkLst>
        <pc:spChg chg="mod">
          <ac:chgData name="Julie Cluff" userId="94318797b33d8c65" providerId="LiveId" clId="{FAB04961-D05C-42AE-B7C6-62B59F23ED1D}" dt="2022-03-22T17:18:33.460" v="795" actId="1076"/>
          <ac:spMkLst>
            <pc:docMk/>
            <pc:sldMk cId="2972230716" sldId="735"/>
            <ac:spMk id="6" creationId="{9D38175E-FE04-4564-9BEA-14E1C292B753}"/>
          </ac:spMkLst>
        </pc:spChg>
      </pc:sldChg>
      <pc:sldChg chg="del ord">
        <pc:chgData name="Julie Cluff" userId="94318797b33d8c65" providerId="LiveId" clId="{FAB04961-D05C-42AE-B7C6-62B59F23ED1D}" dt="2022-03-22T17:25:49.786" v="1178" actId="2696"/>
        <pc:sldMkLst>
          <pc:docMk/>
          <pc:sldMk cId="3954396296" sldId="736"/>
        </pc:sldMkLst>
      </pc:sldChg>
      <pc:sldChg chg="addSp delSp modSp ord modAnim">
        <pc:chgData name="Julie Cluff" userId="94318797b33d8c65" providerId="LiveId" clId="{FAB04961-D05C-42AE-B7C6-62B59F23ED1D}" dt="2022-03-22T20:49:17.745" v="2427"/>
        <pc:sldMkLst>
          <pc:docMk/>
          <pc:sldMk cId="2074092047" sldId="737"/>
        </pc:sldMkLst>
        <pc:picChg chg="add del mod">
          <ac:chgData name="Julie Cluff" userId="94318797b33d8c65" providerId="LiveId" clId="{FAB04961-D05C-42AE-B7C6-62B59F23ED1D}" dt="2022-03-22T17:08:07.713" v="472"/>
          <ac:picMkLst>
            <pc:docMk/>
            <pc:sldMk cId="2074092047" sldId="737"/>
            <ac:picMk id="19" creationId="{204D3D37-D52B-4EE6-BCC4-118E671A8ABF}"/>
          </ac:picMkLst>
        </pc:picChg>
      </pc:sldChg>
      <pc:sldChg chg="addSp delSp modSp add mod ord modAnim">
        <pc:chgData name="Julie Cluff" userId="94318797b33d8c65" providerId="LiveId" clId="{FAB04961-D05C-42AE-B7C6-62B59F23ED1D}" dt="2022-03-22T20:49:17.745" v="2427"/>
        <pc:sldMkLst>
          <pc:docMk/>
          <pc:sldMk cId="2441898753" sldId="738"/>
        </pc:sldMkLst>
        <pc:spChg chg="del">
          <ac:chgData name="Julie Cluff" userId="94318797b33d8c65" providerId="LiveId" clId="{FAB04961-D05C-42AE-B7C6-62B59F23ED1D}" dt="2022-03-22T17:07:43.210" v="470" actId="478"/>
          <ac:spMkLst>
            <pc:docMk/>
            <pc:sldMk cId="2441898753" sldId="738"/>
            <ac:spMk id="2" creationId="{FEAAEFA7-1B20-4EE9-AAB7-7E7FC3201E92}"/>
          </ac:spMkLst>
        </pc:spChg>
        <pc:spChg chg="add mod">
          <ac:chgData name="Julie Cluff" userId="94318797b33d8c65" providerId="LiveId" clId="{FAB04961-D05C-42AE-B7C6-62B59F23ED1D}" dt="2022-03-22T17:12:11.389" v="518" actId="1076"/>
          <ac:spMkLst>
            <pc:docMk/>
            <pc:sldMk cId="2441898753" sldId="738"/>
            <ac:spMk id="25" creationId="{B07EBBD2-A9E7-4A31-978D-E6522C7ACEEB}"/>
          </ac:spMkLst>
        </pc:spChg>
        <pc:picChg chg="del">
          <ac:chgData name="Julie Cluff" userId="94318797b33d8c65" providerId="LiveId" clId="{FAB04961-D05C-42AE-B7C6-62B59F23ED1D}" dt="2022-03-22T17:07:27.187" v="466" actId="21"/>
          <ac:picMkLst>
            <pc:docMk/>
            <pc:sldMk cId="2441898753" sldId="738"/>
            <ac:picMk id="17" creationId="{D257A821-0943-4F53-BB6D-A05388CD1F68}"/>
          </ac:picMkLst>
        </pc:picChg>
        <pc:picChg chg="add del mod">
          <ac:chgData name="Julie Cluff" userId="94318797b33d8c65" providerId="LiveId" clId="{FAB04961-D05C-42AE-B7C6-62B59F23ED1D}" dt="2022-03-22T17:07:39.317" v="469" actId="478"/>
          <ac:picMkLst>
            <pc:docMk/>
            <pc:sldMk cId="2441898753" sldId="738"/>
            <ac:picMk id="19" creationId="{E91B139E-1E17-45A1-9E9B-1C9CD1F54452}"/>
          </ac:picMkLst>
        </pc:picChg>
        <pc:picChg chg="add mod">
          <ac:chgData name="Julie Cluff" userId="94318797b33d8c65" providerId="LiveId" clId="{FAB04961-D05C-42AE-B7C6-62B59F23ED1D}" dt="2022-03-22T17:08:18.893" v="479" actId="1035"/>
          <ac:picMkLst>
            <pc:docMk/>
            <pc:sldMk cId="2441898753" sldId="738"/>
            <ac:picMk id="21" creationId="{863F2DF7-D9BB-47E5-9090-8063FE931958}"/>
          </ac:picMkLst>
        </pc:picChg>
        <pc:picChg chg="mod">
          <ac:chgData name="Julie Cluff" userId="94318797b33d8c65" providerId="LiveId" clId="{FAB04961-D05C-42AE-B7C6-62B59F23ED1D}" dt="2022-03-22T17:07:18.900" v="465" actId="1076"/>
          <ac:picMkLst>
            <pc:docMk/>
            <pc:sldMk cId="2441898753" sldId="738"/>
            <ac:picMk id="22" creationId="{FB32D0F2-A9E4-4218-A153-447D09AD1F09}"/>
          </ac:picMkLst>
        </pc:picChg>
      </pc:sldChg>
      <pc:sldChg chg="addSp modSp add mod ord modAnim">
        <pc:chgData name="Julie Cluff" userId="94318797b33d8c65" providerId="LiveId" clId="{FAB04961-D05C-42AE-B7C6-62B59F23ED1D}" dt="2022-03-22T20:49:17.745" v="2427"/>
        <pc:sldMkLst>
          <pc:docMk/>
          <pc:sldMk cId="3745750577" sldId="739"/>
        </pc:sldMkLst>
        <pc:spChg chg="add mod">
          <ac:chgData name="Julie Cluff" userId="94318797b33d8c65" providerId="LiveId" clId="{FAB04961-D05C-42AE-B7C6-62B59F23ED1D}" dt="2022-03-22T17:09:43.296" v="488" actId="1076"/>
          <ac:spMkLst>
            <pc:docMk/>
            <pc:sldMk cId="3745750577" sldId="739"/>
            <ac:spMk id="25" creationId="{7AC47799-7EC7-45E7-9B62-EFC3F12FE72D}"/>
          </ac:spMkLst>
        </pc:spChg>
        <pc:picChg chg="add mod">
          <ac:chgData name="Julie Cluff" userId="94318797b33d8c65" providerId="LiveId" clId="{FAB04961-D05C-42AE-B7C6-62B59F23ED1D}" dt="2022-03-22T17:09:05.154" v="484" actId="207"/>
          <ac:picMkLst>
            <pc:docMk/>
            <pc:sldMk cId="3745750577" sldId="739"/>
            <ac:picMk id="19" creationId="{574BE8D3-945B-4074-89FF-A13D25F321DE}"/>
          </ac:picMkLst>
        </pc:picChg>
        <pc:picChg chg="add mod">
          <ac:chgData name="Julie Cluff" userId="94318797b33d8c65" providerId="LiveId" clId="{FAB04961-D05C-42AE-B7C6-62B59F23ED1D}" dt="2022-03-22T17:09:52.412" v="490" actId="1036"/>
          <ac:picMkLst>
            <pc:docMk/>
            <pc:sldMk cId="3745750577" sldId="739"/>
            <ac:picMk id="21" creationId="{88476075-30EB-4C13-BA66-8C6E0E92C55C}"/>
          </ac:picMkLst>
        </pc:picChg>
      </pc:sldChg>
      <pc:sldChg chg="modSp add ord modAnim">
        <pc:chgData name="Julie Cluff" userId="94318797b33d8c65" providerId="LiveId" clId="{FAB04961-D05C-42AE-B7C6-62B59F23ED1D}" dt="2022-03-22T20:38:41.517" v="2348"/>
        <pc:sldMkLst>
          <pc:docMk/>
          <pc:sldMk cId="1288236816" sldId="740"/>
        </pc:sldMkLst>
        <pc:spChg chg="mod">
          <ac:chgData name="Julie Cluff" userId="94318797b33d8c65" providerId="LiveId" clId="{FAB04961-D05C-42AE-B7C6-62B59F23ED1D}" dt="2022-03-22T17:18:20.174" v="794" actId="20577"/>
          <ac:spMkLst>
            <pc:docMk/>
            <pc:sldMk cId="1288236816" sldId="740"/>
            <ac:spMk id="6" creationId="{9D38175E-FE04-4564-9BEA-14E1C292B753}"/>
          </ac:spMkLst>
        </pc:spChg>
      </pc:sldChg>
      <pc:sldChg chg="add ord">
        <pc:chgData name="Julie Cluff" userId="94318797b33d8c65" providerId="LiveId" clId="{FAB04961-D05C-42AE-B7C6-62B59F23ED1D}" dt="2022-03-22T20:38:41.517" v="2348"/>
        <pc:sldMkLst>
          <pc:docMk/>
          <pc:sldMk cId="4193813175" sldId="741"/>
        </pc:sldMkLst>
      </pc:sldChg>
      <pc:sldChg chg="addSp modSp add mod modAnim">
        <pc:chgData name="Julie Cluff" userId="94318797b33d8c65" providerId="LiveId" clId="{FAB04961-D05C-42AE-B7C6-62B59F23ED1D}" dt="2022-03-22T20:05:06.790" v="1538"/>
        <pc:sldMkLst>
          <pc:docMk/>
          <pc:sldMk cId="1465158056" sldId="742"/>
        </pc:sldMkLst>
        <pc:spChg chg="mod">
          <ac:chgData name="Julie Cluff" userId="94318797b33d8c65" providerId="LiveId" clId="{FAB04961-D05C-42AE-B7C6-62B59F23ED1D}" dt="2022-03-22T20:00:01.021" v="1520" actId="1076"/>
          <ac:spMkLst>
            <pc:docMk/>
            <pc:sldMk cId="1465158056" sldId="742"/>
            <ac:spMk id="3" creationId="{AD13FE38-9F51-42A6-BA8A-E3C9625EA66D}"/>
          </ac:spMkLst>
        </pc:spChg>
        <pc:spChg chg="mod">
          <ac:chgData name="Julie Cluff" userId="94318797b33d8c65" providerId="LiveId" clId="{FAB04961-D05C-42AE-B7C6-62B59F23ED1D}" dt="2022-03-22T20:00:04.533" v="1521" actId="1076"/>
          <ac:spMkLst>
            <pc:docMk/>
            <pc:sldMk cId="1465158056" sldId="742"/>
            <ac:spMk id="5" creationId="{A7E509B4-B4BD-47DC-8EB5-8F296D644BA2}"/>
          </ac:spMkLst>
        </pc:spChg>
        <pc:picChg chg="add mod">
          <ac:chgData name="Julie Cluff" userId="94318797b33d8c65" providerId="LiveId" clId="{FAB04961-D05C-42AE-B7C6-62B59F23ED1D}" dt="2022-03-22T20:05:06.790" v="1538"/>
          <ac:picMkLst>
            <pc:docMk/>
            <pc:sldMk cId="1465158056" sldId="742"/>
            <ac:picMk id="4" creationId="{0132774D-3370-4D25-BC7C-FFA62CD33D5C}"/>
          </ac:picMkLst>
        </pc:picChg>
      </pc:sldChg>
      <pc:sldChg chg="addSp modSp add mod ord modAnim">
        <pc:chgData name="Julie Cluff" userId="94318797b33d8c65" providerId="LiveId" clId="{FAB04961-D05C-42AE-B7C6-62B59F23ED1D}" dt="2022-03-22T20:39:02.482" v="2350"/>
        <pc:sldMkLst>
          <pc:docMk/>
          <pc:sldMk cId="3862336655" sldId="743"/>
        </pc:sldMkLst>
        <pc:spChg chg="add mod">
          <ac:chgData name="Julie Cluff" userId="94318797b33d8c65" providerId="LiveId" clId="{FAB04961-D05C-42AE-B7C6-62B59F23ED1D}" dt="2022-03-22T17:30:41.157" v="1330" actId="207"/>
          <ac:spMkLst>
            <pc:docMk/>
            <pc:sldMk cId="3862336655" sldId="743"/>
            <ac:spMk id="2" creationId="{120979A7-5D99-490D-9679-4C0136588E93}"/>
          </ac:spMkLst>
        </pc:spChg>
        <pc:spChg chg="mod ord">
          <ac:chgData name="Julie Cluff" userId="94318797b33d8c65" providerId="LiveId" clId="{FAB04961-D05C-42AE-B7C6-62B59F23ED1D}" dt="2022-03-22T20:36:42.080" v="2344" actId="20577"/>
          <ac:spMkLst>
            <pc:docMk/>
            <pc:sldMk cId="3862336655" sldId="743"/>
            <ac:spMk id="3" creationId="{AD13FE38-9F51-42A6-BA8A-E3C9625EA66D}"/>
          </ac:spMkLst>
        </pc:spChg>
        <pc:spChg chg="mod">
          <ac:chgData name="Julie Cluff" userId="94318797b33d8c65" providerId="LiveId" clId="{FAB04961-D05C-42AE-B7C6-62B59F23ED1D}" dt="2022-03-22T17:32:30.697" v="1375" actId="1076"/>
          <ac:spMkLst>
            <pc:docMk/>
            <pc:sldMk cId="3862336655" sldId="743"/>
            <ac:spMk id="5" creationId="{A7E509B4-B4BD-47DC-8EB5-8F296D644BA2}"/>
          </ac:spMkLst>
        </pc:spChg>
        <pc:spChg chg="add mod">
          <ac:chgData name="Julie Cluff" userId="94318797b33d8c65" providerId="LiveId" clId="{FAB04961-D05C-42AE-B7C6-62B59F23ED1D}" dt="2022-03-22T17:31:44.308" v="1371" actId="1076"/>
          <ac:spMkLst>
            <pc:docMk/>
            <pc:sldMk cId="3862336655" sldId="743"/>
            <ac:spMk id="6" creationId="{5121AF61-8B6C-4966-90AC-7FF32FCEAB03}"/>
          </ac:spMkLst>
        </pc:spChg>
        <pc:spChg chg="add mod">
          <ac:chgData name="Julie Cluff" userId="94318797b33d8c65" providerId="LiveId" clId="{FAB04961-D05C-42AE-B7C6-62B59F23ED1D}" dt="2022-03-22T17:31:32.173" v="1370" actId="20577"/>
          <ac:spMkLst>
            <pc:docMk/>
            <pc:sldMk cId="3862336655" sldId="743"/>
            <ac:spMk id="7" creationId="{F9960D33-A6F0-43D1-9E63-3B44ECD0939B}"/>
          </ac:spMkLst>
        </pc:spChg>
        <pc:picChg chg="add mod">
          <ac:chgData name="Julie Cluff" userId="94318797b33d8c65" providerId="LiveId" clId="{FAB04961-D05C-42AE-B7C6-62B59F23ED1D}" dt="2022-03-22T20:05:08.202" v="1539"/>
          <ac:picMkLst>
            <pc:docMk/>
            <pc:sldMk cId="3862336655" sldId="743"/>
            <ac:picMk id="8" creationId="{1FD7F60D-9FF0-406F-AF62-50DDD38567E3}"/>
          </ac:picMkLst>
        </pc:picChg>
        <pc:picChg chg="add mod">
          <ac:chgData name="Julie Cluff" userId="94318797b33d8c65" providerId="LiveId" clId="{FAB04961-D05C-42AE-B7C6-62B59F23ED1D}" dt="2022-03-22T17:29:44.351" v="1319" actId="1076"/>
          <ac:picMkLst>
            <pc:docMk/>
            <pc:sldMk cId="3862336655" sldId="743"/>
            <ac:picMk id="1026" creationId="{52A0143B-B75A-44A7-894E-E759B83C5FD8}"/>
          </ac:picMkLst>
        </pc:picChg>
      </pc:sldChg>
      <pc:sldChg chg="modSp add mod ord modAnim">
        <pc:chgData name="Julie Cluff" userId="94318797b33d8c65" providerId="LiveId" clId="{FAB04961-D05C-42AE-B7C6-62B59F23ED1D}" dt="2022-03-22T20:38:41.517" v="2348"/>
        <pc:sldMkLst>
          <pc:docMk/>
          <pc:sldMk cId="148273095" sldId="744"/>
        </pc:sldMkLst>
        <pc:spChg chg="mod">
          <ac:chgData name="Julie Cluff" userId="94318797b33d8c65" providerId="LiveId" clId="{FAB04961-D05C-42AE-B7C6-62B59F23ED1D}" dt="2022-03-22T17:27:42.362" v="1285" actId="1076"/>
          <ac:spMkLst>
            <pc:docMk/>
            <pc:sldMk cId="148273095" sldId="744"/>
            <ac:spMk id="6" creationId="{9D38175E-FE04-4564-9BEA-14E1C292B753}"/>
          </ac:spMkLst>
        </pc:spChg>
      </pc:sldChg>
      <pc:sldChg chg="modSp mod">
        <pc:chgData name="Julie Cluff" userId="94318797b33d8c65" providerId="LiveId" clId="{FAB04961-D05C-42AE-B7C6-62B59F23ED1D}" dt="2022-03-22T17:36:52.908" v="1479" actId="20577"/>
        <pc:sldMkLst>
          <pc:docMk/>
          <pc:sldMk cId="430659574" sldId="745"/>
        </pc:sldMkLst>
        <pc:spChg chg="mod">
          <ac:chgData name="Julie Cluff" userId="94318797b33d8c65" providerId="LiveId" clId="{FAB04961-D05C-42AE-B7C6-62B59F23ED1D}" dt="2022-03-22T17:36:52.908" v="1479" actId="20577"/>
          <ac:spMkLst>
            <pc:docMk/>
            <pc:sldMk cId="430659574" sldId="745"/>
            <ac:spMk id="3" creationId="{C4F51FD9-181C-4B5A-BD6A-D21F3ADC767C}"/>
          </ac:spMkLst>
        </pc:spChg>
      </pc:sldChg>
      <pc:sldChg chg="addSp delSp modSp add mod ord delAnim modAnim">
        <pc:chgData name="Julie Cluff" userId="94318797b33d8c65" providerId="LiveId" clId="{FAB04961-D05C-42AE-B7C6-62B59F23ED1D}" dt="2022-03-22T20:40:26.486" v="2379"/>
        <pc:sldMkLst>
          <pc:docMk/>
          <pc:sldMk cId="9870125" sldId="746"/>
        </pc:sldMkLst>
        <pc:spChg chg="add del mod">
          <ac:chgData name="Julie Cluff" userId="94318797b33d8c65" providerId="LiveId" clId="{FAB04961-D05C-42AE-B7C6-62B59F23ED1D}" dt="2022-03-22T20:10:34.014" v="1613" actId="478"/>
          <ac:spMkLst>
            <pc:docMk/>
            <pc:sldMk cId="9870125" sldId="746"/>
            <ac:spMk id="3" creationId="{BC3CEC05-E6FE-406C-A049-1E0AD707966E}"/>
          </ac:spMkLst>
        </pc:spChg>
        <pc:spChg chg="del mod">
          <ac:chgData name="Julie Cluff" userId="94318797b33d8c65" providerId="LiveId" clId="{FAB04961-D05C-42AE-B7C6-62B59F23ED1D}" dt="2022-03-22T20:10:23.442" v="1611" actId="478"/>
          <ac:spMkLst>
            <pc:docMk/>
            <pc:sldMk cId="9870125" sldId="746"/>
            <ac:spMk id="6" creationId="{25270D3C-47C4-4BFF-9FA2-4C7BFD0950C1}"/>
          </ac:spMkLst>
        </pc:spChg>
        <pc:spChg chg="add mod">
          <ac:chgData name="Julie Cluff" userId="94318797b33d8c65" providerId="LiveId" clId="{FAB04961-D05C-42AE-B7C6-62B59F23ED1D}" dt="2022-03-22T20:11:29.885" v="1640" actId="20577"/>
          <ac:spMkLst>
            <pc:docMk/>
            <pc:sldMk cId="9870125" sldId="746"/>
            <ac:spMk id="7" creationId="{DC932792-B92A-4269-91FA-D271C36311DB}"/>
          </ac:spMkLst>
        </pc:spChg>
        <pc:spChg chg="add mod ord">
          <ac:chgData name="Julie Cluff" userId="94318797b33d8c65" providerId="LiveId" clId="{FAB04961-D05C-42AE-B7C6-62B59F23ED1D}" dt="2022-03-22T20:10:40.957" v="1614" actId="167"/>
          <ac:spMkLst>
            <pc:docMk/>
            <pc:sldMk cId="9870125" sldId="746"/>
            <ac:spMk id="8" creationId="{D8A52B97-FED1-4C52-9113-14AFCD2C8FC1}"/>
          </ac:spMkLst>
        </pc:spChg>
        <pc:picChg chg="add mod">
          <ac:chgData name="Julie Cluff" userId="94318797b33d8c65" providerId="LiveId" clId="{FAB04961-D05C-42AE-B7C6-62B59F23ED1D}" dt="2022-03-22T20:09:10.403" v="1594" actId="1076"/>
          <ac:picMkLst>
            <pc:docMk/>
            <pc:sldMk cId="9870125" sldId="746"/>
            <ac:picMk id="4" creationId="{0902AF6A-7ED2-4EF4-AE64-4D4C351828BB}"/>
          </ac:picMkLst>
        </pc:picChg>
        <pc:picChg chg="del">
          <ac:chgData name="Julie Cluff" userId="94318797b33d8c65" providerId="LiveId" clId="{FAB04961-D05C-42AE-B7C6-62B59F23ED1D}" dt="2022-03-22T20:09:07.253" v="1593" actId="478"/>
          <ac:picMkLst>
            <pc:docMk/>
            <pc:sldMk cId="9870125" sldId="746"/>
            <ac:picMk id="5" creationId="{D736224E-ECE6-49EA-A096-9027C6D4A3DA}"/>
          </ac:picMkLst>
        </pc:picChg>
        <pc:picChg chg="add mod">
          <ac:chgData name="Julie Cluff" userId="94318797b33d8c65" providerId="LiveId" clId="{FAB04961-D05C-42AE-B7C6-62B59F23ED1D}" dt="2022-03-22T20:12:35.335" v="1682"/>
          <ac:picMkLst>
            <pc:docMk/>
            <pc:sldMk cId="9870125" sldId="746"/>
            <ac:picMk id="9" creationId="{8615C904-3A43-4E08-B5B8-48D142E39FD8}"/>
          </ac:picMkLst>
        </pc:picChg>
      </pc:sldChg>
      <pc:sldChg chg="add">
        <pc:chgData name="Julie Cluff" userId="94318797b33d8c65" providerId="LiveId" clId="{FAB04961-D05C-42AE-B7C6-62B59F23ED1D}" dt="2022-03-22T20:16:16.271" v="1721"/>
        <pc:sldMkLst>
          <pc:docMk/>
          <pc:sldMk cId="1697771372" sldId="747"/>
        </pc:sldMkLst>
      </pc:sldChg>
      <pc:sldChg chg="addSp delSp modSp add mod ord delAnim">
        <pc:chgData name="Julie Cluff" userId="94318797b33d8c65" providerId="LiveId" clId="{FAB04961-D05C-42AE-B7C6-62B59F23ED1D}" dt="2022-03-22T23:51:46.069" v="2811" actId="12100"/>
        <pc:sldMkLst>
          <pc:docMk/>
          <pc:sldMk cId="4064956819" sldId="748"/>
        </pc:sldMkLst>
        <pc:spChg chg="del">
          <ac:chgData name="Julie Cluff" userId="94318797b33d8c65" providerId="LiveId" clId="{FAB04961-D05C-42AE-B7C6-62B59F23ED1D}" dt="2022-03-22T20:21:42.114" v="1762" actId="478"/>
          <ac:spMkLst>
            <pc:docMk/>
            <pc:sldMk cId="4064956819" sldId="748"/>
            <ac:spMk id="2" creationId="{1207C061-E36B-4E9F-B896-812E0A45D2DE}"/>
          </ac:spMkLst>
        </pc:spChg>
        <pc:spChg chg="mod">
          <ac:chgData name="Julie Cluff" userId="94318797b33d8c65" providerId="LiveId" clId="{FAB04961-D05C-42AE-B7C6-62B59F23ED1D}" dt="2022-03-22T20:21:48.746" v="1763" actId="1076"/>
          <ac:spMkLst>
            <pc:docMk/>
            <pc:sldMk cId="4064956819" sldId="748"/>
            <ac:spMk id="7" creationId="{0043D9E4-DFF3-4FA6-83DE-04982C78821B}"/>
          </ac:spMkLst>
        </pc:spChg>
        <pc:graphicFrameChg chg="mod">
          <ac:chgData name="Julie Cluff" userId="94318797b33d8c65" providerId="LiveId" clId="{FAB04961-D05C-42AE-B7C6-62B59F23ED1D}" dt="2022-03-22T23:51:46.069" v="2811" actId="12100"/>
          <ac:graphicFrameMkLst>
            <pc:docMk/>
            <pc:sldMk cId="4064956819" sldId="748"/>
            <ac:graphicFrameMk id="5" creationId="{56C5BB34-CC42-44E9-8525-C07F0523BC4E}"/>
          </ac:graphicFrameMkLst>
        </pc:graphicFrameChg>
        <pc:picChg chg="del">
          <ac:chgData name="Julie Cluff" userId="94318797b33d8c65" providerId="LiveId" clId="{FAB04961-D05C-42AE-B7C6-62B59F23ED1D}" dt="2022-03-22T20:23:11.963" v="1767" actId="478"/>
          <ac:picMkLst>
            <pc:docMk/>
            <pc:sldMk cId="4064956819" sldId="748"/>
            <ac:picMk id="8" creationId="{E27B5751-39FA-47D9-8339-F2A40B78412D}"/>
          </ac:picMkLst>
        </pc:picChg>
        <pc:picChg chg="del">
          <ac:chgData name="Julie Cluff" userId="94318797b33d8c65" providerId="LiveId" clId="{FAB04961-D05C-42AE-B7C6-62B59F23ED1D}" dt="2022-03-22T20:23:13.317" v="1768" actId="478"/>
          <ac:picMkLst>
            <pc:docMk/>
            <pc:sldMk cId="4064956819" sldId="748"/>
            <ac:picMk id="9" creationId="{F563C979-9E42-4ACF-87C3-D6E2ABCA7F01}"/>
          </ac:picMkLst>
        </pc:picChg>
        <pc:picChg chg="add mod">
          <ac:chgData name="Julie Cluff" userId="94318797b33d8c65" providerId="LiveId" clId="{FAB04961-D05C-42AE-B7C6-62B59F23ED1D}" dt="2022-03-22T20:23:14.370" v="1769"/>
          <ac:picMkLst>
            <pc:docMk/>
            <pc:sldMk cId="4064956819" sldId="748"/>
            <ac:picMk id="10" creationId="{D6C1E771-0830-45DE-9076-B337CA891312}"/>
          </ac:picMkLst>
        </pc:picChg>
      </pc:sldChg>
      <pc:sldChg chg="addSp delSp modSp add mod">
        <pc:chgData name="Julie Cluff" userId="94318797b33d8c65" providerId="LiveId" clId="{FAB04961-D05C-42AE-B7C6-62B59F23ED1D}" dt="2022-03-22T20:35:21.357" v="2306" actId="20577"/>
        <pc:sldMkLst>
          <pc:docMk/>
          <pc:sldMk cId="2288954067" sldId="749"/>
        </pc:sldMkLst>
        <pc:spChg chg="del">
          <ac:chgData name="Julie Cluff" userId="94318797b33d8c65" providerId="LiveId" clId="{FAB04961-D05C-42AE-B7C6-62B59F23ED1D}" dt="2022-03-22T20:34:01.694" v="2292" actId="478"/>
          <ac:spMkLst>
            <pc:docMk/>
            <pc:sldMk cId="2288954067" sldId="749"/>
            <ac:spMk id="7" creationId="{DC932792-B92A-4269-91FA-D271C36311DB}"/>
          </ac:spMkLst>
        </pc:spChg>
        <pc:spChg chg="mod">
          <ac:chgData name="Julie Cluff" userId="94318797b33d8c65" providerId="LiveId" clId="{FAB04961-D05C-42AE-B7C6-62B59F23ED1D}" dt="2022-03-22T20:35:21.357" v="2306" actId="20577"/>
          <ac:spMkLst>
            <pc:docMk/>
            <pc:sldMk cId="2288954067" sldId="749"/>
            <ac:spMk id="8" creationId="{D8A52B97-FED1-4C52-9113-14AFCD2C8FC1}"/>
          </ac:spMkLst>
        </pc:spChg>
        <pc:picChg chg="del">
          <ac:chgData name="Julie Cluff" userId="94318797b33d8c65" providerId="LiveId" clId="{FAB04961-D05C-42AE-B7C6-62B59F23ED1D}" dt="2022-03-22T20:34:32.069" v="2295" actId="478"/>
          <ac:picMkLst>
            <pc:docMk/>
            <pc:sldMk cId="2288954067" sldId="749"/>
            <ac:picMk id="4" creationId="{0902AF6A-7ED2-4EF4-AE64-4D4C351828BB}"/>
          </ac:picMkLst>
        </pc:picChg>
        <pc:picChg chg="add mod">
          <ac:chgData name="Julie Cluff" userId="94318797b33d8c65" providerId="LiveId" clId="{FAB04961-D05C-42AE-B7C6-62B59F23ED1D}" dt="2022-03-22T20:34:33.148" v="2296"/>
          <ac:picMkLst>
            <pc:docMk/>
            <pc:sldMk cId="2288954067" sldId="749"/>
            <ac:picMk id="6" creationId="{45640ACB-C44D-4A9C-B6E1-4B1F7789634F}"/>
          </ac:picMkLst>
        </pc:picChg>
      </pc:sldChg>
      <pc:sldChg chg="add del">
        <pc:chgData name="Julie Cluff" userId="94318797b33d8c65" providerId="LiveId" clId="{FAB04961-D05C-42AE-B7C6-62B59F23ED1D}" dt="2022-03-22T20:33:08.869" v="2144" actId="2890"/>
        <pc:sldMkLst>
          <pc:docMk/>
          <pc:sldMk cId="2369068685" sldId="749"/>
        </pc:sldMkLst>
      </pc:sldChg>
      <pc:sldChg chg="add">
        <pc:chgData name="Julie Cluff" userId="94318797b33d8c65" providerId="LiveId" clId="{FAB04961-D05C-42AE-B7C6-62B59F23ED1D}" dt="2022-03-22T20:41:47.312" v="2388"/>
        <pc:sldMkLst>
          <pc:docMk/>
          <pc:sldMk cId="360078838" sldId="750"/>
        </pc:sldMkLst>
      </pc:sldChg>
      <pc:sldChg chg="addSp delSp modSp new mod">
        <pc:chgData name="Julie Cluff" userId="94318797b33d8c65" providerId="LiveId" clId="{FAB04961-D05C-42AE-B7C6-62B59F23ED1D}" dt="2022-03-23T02:13:34.953" v="2868" actId="20577"/>
        <pc:sldMkLst>
          <pc:docMk/>
          <pc:sldMk cId="2989049844" sldId="751"/>
        </pc:sldMkLst>
        <pc:spChg chg="del mod">
          <ac:chgData name="Julie Cluff" userId="94318797b33d8c65" providerId="LiveId" clId="{FAB04961-D05C-42AE-B7C6-62B59F23ED1D}" dt="2022-03-22T23:47:10.484" v="2796" actId="478"/>
          <ac:spMkLst>
            <pc:docMk/>
            <pc:sldMk cId="2989049844" sldId="751"/>
            <ac:spMk id="2" creationId="{468D9955-BF03-4E87-B591-6920A2A3D985}"/>
          </ac:spMkLst>
        </pc:spChg>
        <pc:spChg chg="mod">
          <ac:chgData name="Julie Cluff" userId="94318797b33d8c65" providerId="LiveId" clId="{FAB04961-D05C-42AE-B7C6-62B59F23ED1D}" dt="2022-03-23T02:13:34.953" v="2868" actId="20577"/>
          <ac:spMkLst>
            <pc:docMk/>
            <pc:sldMk cId="2989049844" sldId="751"/>
            <ac:spMk id="3" creationId="{BCDB2E7A-2B39-4BC8-94C6-9C0B9AC6117F}"/>
          </ac:spMkLst>
        </pc:spChg>
        <pc:spChg chg="add del mod">
          <ac:chgData name="Julie Cluff" userId="94318797b33d8c65" providerId="LiveId" clId="{FAB04961-D05C-42AE-B7C6-62B59F23ED1D}" dt="2022-03-22T23:47:13.800" v="2797" actId="478"/>
          <ac:spMkLst>
            <pc:docMk/>
            <pc:sldMk cId="2989049844" sldId="751"/>
            <ac:spMk id="5" creationId="{78986FDC-F93E-456D-8670-E46A5C793B0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5CB70CB1-D900-4F1A-8DCF-12FB6426475C}" type="sibTrans" cxnId="{B9970CFD-03A0-4B59-9E9F-221FD62FAD0C}">
      <dgm:prSet/>
      <dgm:spPr/>
      <dgm:t>
        <a:bodyPr/>
        <a:lstStyle/>
        <a:p>
          <a:endParaRPr lang="en-US"/>
        </a:p>
      </dgm:t>
    </dgm:pt>
    <dgm:pt modelId="{67BE8632-6E25-42CA-AF0F-E3E7F9327AD8}" type="parTrans" cxnId="{B9970CFD-03A0-4B59-9E9F-221FD62FAD0C}">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custLinFactY="-200000" custLinFactNeighborX="-13545" custLinFactNeighborY="-254226"/>
      <dgm:spPr>
        <a:solidFill>
          <a:schemeClr val="bg2"/>
        </a:solidFill>
      </dgm:spPr>
    </dgm:pt>
    <dgm:pt modelId="{5A721586-C66B-466C-B06E-5CE4AF5B9836}" type="pres">
      <dgm:prSet presAssocID="{AA06D170-53AD-4DA9-80C1-149C6FA3BEAF}" presName="txNode" presStyleLbl="fgAcc1" presStyleIdx="1" presStyleCnt="5" custLinFactY="-200000" custLinFactNeighborX="11591" custLinFactNeighborY="-287532">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custLinFactY="-200000" custLinFactNeighborX="-20337" custLinFactNeighborY="-262615"/>
      <dgm:spPr>
        <a:solidFill>
          <a:schemeClr val="bg2"/>
        </a:solidFill>
      </dgm:spPr>
    </dgm:pt>
    <dgm:pt modelId="{FB15778C-49C6-495C-A62B-7562F88F74A5}" type="pres">
      <dgm:prSet presAssocID="{8998678A-D9A2-490E-BBEF-B89CA483BBD0}" presName="txNode" presStyleLbl="fgAcc1" presStyleIdx="2" presStyleCnt="5" custLinFactY="-200000" custLinFactNeighborX="1633" custLinFactNeighborY="-280964">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custLinFactY="-200000" custLinFactNeighborX="-34559" custLinFactNeighborY="-252063"/>
      <dgm:spPr>
        <a:solidFill>
          <a:schemeClr val="bg2"/>
        </a:solidFill>
      </dgm:spPr>
    </dgm:pt>
    <dgm:pt modelId="{66358C69-76C2-417E-ADC6-7C8EC599154C}" type="pres">
      <dgm:prSet presAssocID="{058D06FD-1B11-4315-8363-4A1451190EC0}" presName="txNode" presStyleLbl="fgAcc1" presStyleIdx="3" presStyleCnt="5" custLinFactY="-200000" custLinFactNeighborX="-41075" custLinFactNeighborY="-285369">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colorful5" csCatId="colorful"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1_5" csCatId="accent1"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5_2" csCatId="accent5" phldr="1"/>
      <dgm:spPr/>
    </dgm:pt>
    <dgm:pt modelId="{F4829813-9D80-4D0F-AA56-57AEFF764F48}">
      <dgm:prSet phldrT="[Text]"/>
      <dgm:spPr/>
      <dgm:t>
        <a:bodyPr/>
        <a:lstStyle/>
        <a:p>
          <a:r>
            <a:rPr lang="en-US" dirty="0"/>
            <a:t>After</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During</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Before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3">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3">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3">
        <dgm:presLayoutVars>
          <dgm:bulletEnabled val="1"/>
        </dgm:presLayoutVars>
      </dgm:prSet>
      <dgm:spPr/>
    </dgm:pt>
  </dgm:ptLst>
  <dgm:cxnLst>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B990939F-2BDA-4745-BF84-D7FEDC07606C}" srcId="{647BBAF6-A46F-4372-9A80-7E2D3CB7E25C}" destId="{BD740FE1-9FA4-4E36-A9AE-6316D1D77534}" srcOrd="1" destOrd="0" parTransId="{CC0AE122-F0C9-44BF-BF65-912B596C0EEB}" sibTransId="{36DE0BF5-CD92-4337-B5E3-1FA578BAF624}"/>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1_5" csCatId="accent1"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3611698"/>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3809647"/>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3832838"/>
        <a:ext cx="1685815" cy="745414"/>
      </dsp:txXfrm>
    </dsp:sp>
    <dsp:sp modelId="{0F916F2F-9683-4FE9-880B-6DF9C75AA781}">
      <dsp:nvSpPr>
        <dsp:cNvPr id="0" name=""/>
        <dsp:cNvSpPr/>
      </dsp:nvSpPr>
      <dsp:spPr>
        <a:xfrm>
          <a:off x="2067010" y="15153"/>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3092645" y="0"/>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3115836" y="23191"/>
        <a:ext cx="1685815" cy="745414"/>
      </dsp:txXfrm>
    </dsp:sp>
    <dsp:sp modelId="{575C28C2-4D9F-49DD-83E1-3ED84CAF6B4D}">
      <dsp:nvSpPr>
        <dsp:cNvPr id="0" name=""/>
        <dsp:cNvSpPr/>
      </dsp:nvSpPr>
      <dsp:spPr>
        <a:xfrm>
          <a:off x="4270711" y="0"/>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63177" y="1391"/>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86368" y="24582"/>
        <a:ext cx="1685815" cy="745414"/>
      </dsp:txXfrm>
    </dsp:sp>
    <dsp:sp modelId="{BA62C48C-9362-421D-88CE-E4CE5B312C57}">
      <dsp:nvSpPr>
        <dsp:cNvPr id="0" name=""/>
        <dsp:cNvSpPr/>
      </dsp:nvSpPr>
      <dsp:spPr>
        <a:xfrm>
          <a:off x="6322001" y="32279"/>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6866415" y="0"/>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6889606" y="23191"/>
        <a:ext cx="1685815" cy="745414"/>
      </dsp:txXfrm>
    </dsp:sp>
    <dsp:sp modelId="{C4B472AB-AF4A-4D41-9303-B1251387E972}">
      <dsp:nvSpPr>
        <dsp:cNvPr id="0" name=""/>
        <dsp:cNvSpPr/>
      </dsp:nvSpPr>
      <dsp:spPr>
        <a:xfrm>
          <a:off x="9373929" y="3611698"/>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3809647"/>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3832838"/>
        <a:ext cx="1685815" cy="7454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653048" y="0"/>
          <a:ext cx="7401217" cy="3952509"/>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930"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After</a:t>
          </a:r>
        </a:p>
      </dsp:txBody>
      <dsp:txXfrm>
        <a:off x="78108" y="1262930"/>
        <a:ext cx="2490947" cy="1426647"/>
      </dsp:txXfrm>
    </dsp:sp>
    <dsp:sp modelId="{848651C7-2254-4B46-8F62-D996F4264041}">
      <dsp:nvSpPr>
        <dsp:cNvPr id="0" name=""/>
        <dsp:cNvSpPr/>
      </dsp:nvSpPr>
      <dsp:spPr>
        <a:xfrm>
          <a:off x="3031005"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During</a:t>
          </a:r>
        </a:p>
      </dsp:txBody>
      <dsp:txXfrm>
        <a:off x="3108183" y="1262930"/>
        <a:ext cx="2490947" cy="1426647"/>
      </dsp:txXfrm>
    </dsp:sp>
    <dsp:sp modelId="{C7CD1E0B-6260-4996-A8B7-862D4DF6B5B7}">
      <dsp:nvSpPr>
        <dsp:cNvPr id="0" name=""/>
        <dsp:cNvSpPr/>
      </dsp:nvSpPr>
      <dsp:spPr>
        <a:xfrm>
          <a:off x="6061080"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Before</a:t>
          </a:r>
        </a:p>
      </dsp:txBody>
      <dsp:txXfrm>
        <a:off x="6138258" y="1262930"/>
        <a:ext cx="2490947" cy="1426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1F062-00F9-458A-89E5-CCF350A828BC}"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1824D-EE88-4C64-A71F-8B2CF997D212}" type="slidenum">
              <a:rPr lang="en-US" smtClean="0"/>
              <a:t>‹#›</a:t>
            </a:fld>
            <a:endParaRPr lang="en-US"/>
          </a:p>
        </p:txBody>
      </p:sp>
    </p:spTree>
    <p:extLst>
      <p:ext uri="{BB962C8B-B14F-4D97-AF65-F5344CB8AC3E}">
        <p14:creationId xmlns:p14="http://schemas.microsoft.com/office/powerpoint/2010/main" val="425057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5</a:t>
            </a:fld>
            <a:endParaRPr lang="en-US"/>
          </a:p>
        </p:txBody>
      </p:sp>
    </p:spTree>
    <p:extLst>
      <p:ext uri="{BB962C8B-B14F-4D97-AF65-F5344CB8AC3E}">
        <p14:creationId xmlns:p14="http://schemas.microsoft.com/office/powerpoint/2010/main" val="1767877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135</a:t>
            </a:fld>
            <a:endParaRPr lang="en-US"/>
          </a:p>
        </p:txBody>
      </p:sp>
    </p:spTree>
    <p:extLst>
      <p:ext uri="{BB962C8B-B14F-4D97-AF65-F5344CB8AC3E}">
        <p14:creationId xmlns:p14="http://schemas.microsoft.com/office/powerpoint/2010/main" val="140265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19</a:t>
            </a:fld>
            <a:endParaRPr lang="en-US"/>
          </a:p>
        </p:txBody>
      </p:sp>
    </p:spTree>
    <p:extLst>
      <p:ext uri="{BB962C8B-B14F-4D97-AF65-F5344CB8AC3E}">
        <p14:creationId xmlns:p14="http://schemas.microsoft.com/office/powerpoint/2010/main" val="131833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49</a:t>
            </a:fld>
            <a:endParaRPr lang="en-US"/>
          </a:p>
        </p:txBody>
      </p:sp>
    </p:spTree>
    <p:extLst>
      <p:ext uri="{BB962C8B-B14F-4D97-AF65-F5344CB8AC3E}">
        <p14:creationId xmlns:p14="http://schemas.microsoft.com/office/powerpoint/2010/main" val="147229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50</a:t>
            </a:fld>
            <a:endParaRPr lang="en-US"/>
          </a:p>
        </p:txBody>
      </p:sp>
    </p:spTree>
    <p:extLst>
      <p:ext uri="{BB962C8B-B14F-4D97-AF65-F5344CB8AC3E}">
        <p14:creationId xmlns:p14="http://schemas.microsoft.com/office/powerpoint/2010/main" val="254446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108</a:t>
            </a:fld>
            <a:endParaRPr lang="en-US"/>
          </a:p>
        </p:txBody>
      </p:sp>
    </p:spTree>
    <p:extLst>
      <p:ext uri="{BB962C8B-B14F-4D97-AF65-F5344CB8AC3E}">
        <p14:creationId xmlns:p14="http://schemas.microsoft.com/office/powerpoint/2010/main" val="119757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30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51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7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134</a:t>
            </a:fld>
            <a:endParaRPr lang="en-US"/>
          </a:p>
        </p:txBody>
      </p:sp>
    </p:spTree>
    <p:extLst>
      <p:ext uri="{BB962C8B-B14F-4D97-AF65-F5344CB8AC3E}">
        <p14:creationId xmlns:p14="http://schemas.microsoft.com/office/powerpoint/2010/main" val="119757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A892-D6DC-40D9-88E1-5A9C32866A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8AAEB-C57D-4E87-974F-CBC821E7D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9E0BFC-8FEA-41C7-9CD6-588EF9772C9B}"/>
              </a:ext>
            </a:extLst>
          </p:cNvPr>
          <p:cNvSpPr>
            <a:spLocks noGrp="1"/>
          </p:cNvSpPr>
          <p:nvPr>
            <p:ph type="dt" sz="half" idx="10"/>
          </p:nvPr>
        </p:nvSpPr>
        <p:spPr/>
        <p:txBody>
          <a:bodyPr/>
          <a:lstStyle/>
          <a:p>
            <a:fld id="{90FA499B-FD8F-4CB5-B51C-3942A974158E}" type="datetimeFigureOut">
              <a:rPr lang="en-US" smtClean="0"/>
              <a:t>3/21/2022</a:t>
            </a:fld>
            <a:endParaRPr lang="en-US"/>
          </a:p>
        </p:txBody>
      </p:sp>
      <p:sp>
        <p:nvSpPr>
          <p:cNvPr id="5" name="Footer Placeholder 4">
            <a:extLst>
              <a:ext uri="{FF2B5EF4-FFF2-40B4-BE49-F238E27FC236}">
                <a16:creationId xmlns:a16="http://schemas.microsoft.com/office/drawing/2014/main" id="{2537CDC3-43C6-4730-B22C-42B2EEE1E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BCFB8-7BFF-42C6-B31C-5FB57D4E536D}"/>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05127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7BF3-46BD-48AB-8211-64FD165A5C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C39862-85DC-4CEE-8D96-1D5B9ACA1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7E47B-67B2-4CFA-86E0-FD53F44C3A66}"/>
              </a:ext>
            </a:extLst>
          </p:cNvPr>
          <p:cNvSpPr>
            <a:spLocks noGrp="1"/>
          </p:cNvSpPr>
          <p:nvPr>
            <p:ph type="dt" sz="half" idx="10"/>
          </p:nvPr>
        </p:nvSpPr>
        <p:spPr/>
        <p:txBody>
          <a:bodyPr/>
          <a:lstStyle/>
          <a:p>
            <a:fld id="{90FA499B-FD8F-4CB5-B51C-3942A974158E}" type="datetimeFigureOut">
              <a:rPr lang="en-US" smtClean="0"/>
              <a:t>3/21/2022</a:t>
            </a:fld>
            <a:endParaRPr lang="en-US"/>
          </a:p>
        </p:txBody>
      </p:sp>
      <p:sp>
        <p:nvSpPr>
          <p:cNvPr id="5" name="Footer Placeholder 4">
            <a:extLst>
              <a:ext uri="{FF2B5EF4-FFF2-40B4-BE49-F238E27FC236}">
                <a16:creationId xmlns:a16="http://schemas.microsoft.com/office/drawing/2014/main" id="{F3AEC710-A0E6-476C-8852-CD27A3C60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F7716-2ADC-448B-BB36-8E8F5313C8CB}"/>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79319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A37A4-FB64-403B-B56F-F36775CDA1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6E10A3-B942-4E4E-A971-4C7D4A26E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88D4D-DE35-4E71-8CC1-5326B06D6F8F}"/>
              </a:ext>
            </a:extLst>
          </p:cNvPr>
          <p:cNvSpPr>
            <a:spLocks noGrp="1"/>
          </p:cNvSpPr>
          <p:nvPr>
            <p:ph type="dt" sz="half" idx="10"/>
          </p:nvPr>
        </p:nvSpPr>
        <p:spPr/>
        <p:txBody>
          <a:bodyPr/>
          <a:lstStyle/>
          <a:p>
            <a:fld id="{90FA499B-FD8F-4CB5-B51C-3942A974158E}" type="datetimeFigureOut">
              <a:rPr lang="en-US" smtClean="0"/>
              <a:t>3/21/2022</a:t>
            </a:fld>
            <a:endParaRPr lang="en-US"/>
          </a:p>
        </p:txBody>
      </p:sp>
      <p:sp>
        <p:nvSpPr>
          <p:cNvPr id="5" name="Footer Placeholder 4">
            <a:extLst>
              <a:ext uri="{FF2B5EF4-FFF2-40B4-BE49-F238E27FC236}">
                <a16:creationId xmlns:a16="http://schemas.microsoft.com/office/drawing/2014/main" id="{727166C5-BAC2-4B7D-A735-2A98B2982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799B1-1B7A-4572-9F21-7D22E1DF673D}"/>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116248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FB95-C146-437B-8E48-40B9255BEC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8C9C10-7BDE-44EC-93E4-A80040A08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41DA7-18CC-4F71-9344-B69F30C028CF}"/>
              </a:ext>
            </a:extLst>
          </p:cNvPr>
          <p:cNvSpPr>
            <a:spLocks noGrp="1"/>
          </p:cNvSpPr>
          <p:nvPr>
            <p:ph type="dt" sz="half" idx="10"/>
          </p:nvPr>
        </p:nvSpPr>
        <p:spPr/>
        <p:txBody>
          <a:bodyPr/>
          <a:lstStyle/>
          <a:p>
            <a:fld id="{7AEF5283-C283-415D-B9F0-48C08DA98CDA}" type="datetimeFigureOut">
              <a:rPr lang="en-US" smtClean="0"/>
              <a:t>3/21/2022</a:t>
            </a:fld>
            <a:endParaRPr lang="en-US"/>
          </a:p>
        </p:txBody>
      </p:sp>
      <p:sp>
        <p:nvSpPr>
          <p:cNvPr id="5" name="Footer Placeholder 4">
            <a:extLst>
              <a:ext uri="{FF2B5EF4-FFF2-40B4-BE49-F238E27FC236}">
                <a16:creationId xmlns:a16="http://schemas.microsoft.com/office/drawing/2014/main" id="{C5E2ED7B-7D56-4F07-A2CB-69B728609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C3017-537C-4E13-9DB5-014ED985DAF4}"/>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0468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9056-937F-4663-8985-6E0136E15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0ACBE-3F88-419A-970E-F2E0EA623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8B25-D48B-42D1-B22B-EAFF1E46B311}"/>
              </a:ext>
            </a:extLst>
          </p:cNvPr>
          <p:cNvSpPr>
            <a:spLocks noGrp="1"/>
          </p:cNvSpPr>
          <p:nvPr>
            <p:ph type="dt" sz="half" idx="10"/>
          </p:nvPr>
        </p:nvSpPr>
        <p:spPr/>
        <p:txBody>
          <a:bodyPr/>
          <a:lstStyle/>
          <a:p>
            <a:fld id="{7AEF5283-C283-415D-B9F0-48C08DA98CDA}" type="datetimeFigureOut">
              <a:rPr lang="en-US" smtClean="0"/>
              <a:t>3/21/2022</a:t>
            </a:fld>
            <a:endParaRPr lang="en-US"/>
          </a:p>
        </p:txBody>
      </p:sp>
      <p:sp>
        <p:nvSpPr>
          <p:cNvPr id="5" name="Footer Placeholder 4">
            <a:extLst>
              <a:ext uri="{FF2B5EF4-FFF2-40B4-BE49-F238E27FC236}">
                <a16:creationId xmlns:a16="http://schemas.microsoft.com/office/drawing/2014/main" id="{3CB34748-8D66-46D6-BA89-21457F1E5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46077-92CA-466E-84E2-AB5CB8EDB2D4}"/>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426018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D995-259A-40F4-AD3E-444C106C35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D8030E-7EBF-43C0-87A7-725E72080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0D35DC-B56D-482E-9EA1-E4A55FBC965A}"/>
              </a:ext>
            </a:extLst>
          </p:cNvPr>
          <p:cNvSpPr>
            <a:spLocks noGrp="1"/>
          </p:cNvSpPr>
          <p:nvPr>
            <p:ph type="dt" sz="half" idx="10"/>
          </p:nvPr>
        </p:nvSpPr>
        <p:spPr/>
        <p:txBody>
          <a:bodyPr/>
          <a:lstStyle/>
          <a:p>
            <a:fld id="{7AEF5283-C283-415D-B9F0-48C08DA98CDA}" type="datetimeFigureOut">
              <a:rPr lang="en-US" smtClean="0"/>
              <a:t>3/21/2022</a:t>
            </a:fld>
            <a:endParaRPr lang="en-US"/>
          </a:p>
        </p:txBody>
      </p:sp>
      <p:sp>
        <p:nvSpPr>
          <p:cNvPr id="5" name="Footer Placeholder 4">
            <a:extLst>
              <a:ext uri="{FF2B5EF4-FFF2-40B4-BE49-F238E27FC236}">
                <a16:creationId xmlns:a16="http://schemas.microsoft.com/office/drawing/2014/main" id="{07A96B4F-A9BD-4053-9CF3-DB9290553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79596-E4A8-42E3-9023-0B958C06A412}"/>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97318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C1E3-8EAC-4318-87C4-1D73BC588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C94E2-6771-4653-96D1-0B17E3FD58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70CA6-44BD-420E-AFD3-94B7E5C9D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1BDEFA-6B76-454E-A25F-FCA3078DCC21}"/>
              </a:ext>
            </a:extLst>
          </p:cNvPr>
          <p:cNvSpPr>
            <a:spLocks noGrp="1"/>
          </p:cNvSpPr>
          <p:nvPr>
            <p:ph type="dt" sz="half" idx="10"/>
          </p:nvPr>
        </p:nvSpPr>
        <p:spPr/>
        <p:txBody>
          <a:bodyPr/>
          <a:lstStyle/>
          <a:p>
            <a:fld id="{7AEF5283-C283-415D-B9F0-48C08DA98CDA}" type="datetimeFigureOut">
              <a:rPr lang="en-US" smtClean="0"/>
              <a:t>3/21/2022</a:t>
            </a:fld>
            <a:endParaRPr lang="en-US"/>
          </a:p>
        </p:txBody>
      </p:sp>
      <p:sp>
        <p:nvSpPr>
          <p:cNvPr id="6" name="Footer Placeholder 5">
            <a:extLst>
              <a:ext uri="{FF2B5EF4-FFF2-40B4-BE49-F238E27FC236}">
                <a16:creationId xmlns:a16="http://schemas.microsoft.com/office/drawing/2014/main" id="{8FA8DF3C-F009-4B80-A8DE-F940DE9DB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EF30F-F3A0-4FB9-B547-CF4A843ABBAB}"/>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13150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6215-E92A-47AB-B3E5-C48468B1F3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6C74C3-2716-4ADC-9266-25BC9C734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C27A9-A79E-4599-ABD0-7B17D5ACF2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C0F7D3-8914-40F5-9347-A0CFC14DA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F3612F-6CE2-4B40-86BB-F98D0E2497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AC9F4A-B9DE-4460-8C26-BEF9AB160C82}"/>
              </a:ext>
            </a:extLst>
          </p:cNvPr>
          <p:cNvSpPr>
            <a:spLocks noGrp="1"/>
          </p:cNvSpPr>
          <p:nvPr>
            <p:ph type="dt" sz="half" idx="10"/>
          </p:nvPr>
        </p:nvSpPr>
        <p:spPr/>
        <p:txBody>
          <a:bodyPr/>
          <a:lstStyle/>
          <a:p>
            <a:fld id="{7AEF5283-C283-415D-B9F0-48C08DA98CDA}" type="datetimeFigureOut">
              <a:rPr lang="en-US" smtClean="0"/>
              <a:t>3/21/2022</a:t>
            </a:fld>
            <a:endParaRPr lang="en-US"/>
          </a:p>
        </p:txBody>
      </p:sp>
      <p:sp>
        <p:nvSpPr>
          <p:cNvPr id="8" name="Footer Placeholder 7">
            <a:extLst>
              <a:ext uri="{FF2B5EF4-FFF2-40B4-BE49-F238E27FC236}">
                <a16:creationId xmlns:a16="http://schemas.microsoft.com/office/drawing/2014/main" id="{6A7C5C2B-78E6-402B-8066-0200EC4C3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C30C6A-AD24-41C0-B7C3-99FAA7A6CDA9}"/>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53888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5ED5-F42C-4822-A9A6-C62BFFE21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FD889E-7C3C-4772-B16A-DD0A45810D49}"/>
              </a:ext>
            </a:extLst>
          </p:cNvPr>
          <p:cNvSpPr>
            <a:spLocks noGrp="1"/>
          </p:cNvSpPr>
          <p:nvPr>
            <p:ph type="dt" sz="half" idx="10"/>
          </p:nvPr>
        </p:nvSpPr>
        <p:spPr/>
        <p:txBody>
          <a:bodyPr/>
          <a:lstStyle/>
          <a:p>
            <a:fld id="{7AEF5283-C283-415D-B9F0-48C08DA98CDA}" type="datetimeFigureOut">
              <a:rPr lang="en-US" smtClean="0"/>
              <a:t>3/21/2022</a:t>
            </a:fld>
            <a:endParaRPr lang="en-US"/>
          </a:p>
        </p:txBody>
      </p:sp>
      <p:sp>
        <p:nvSpPr>
          <p:cNvPr id="4" name="Footer Placeholder 3">
            <a:extLst>
              <a:ext uri="{FF2B5EF4-FFF2-40B4-BE49-F238E27FC236}">
                <a16:creationId xmlns:a16="http://schemas.microsoft.com/office/drawing/2014/main" id="{3C72A376-5C45-4422-8892-33C1256254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05A2AD-99F4-4B84-A084-CEF0BD2E1ADA}"/>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41137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815FF-B046-469E-8C15-E738BF75EA06}"/>
              </a:ext>
            </a:extLst>
          </p:cNvPr>
          <p:cNvSpPr>
            <a:spLocks noGrp="1"/>
          </p:cNvSpPr>
          <p:nvPr>
            <p:ph type="dt" sz="half" idx="10"/>
          </p:nvPr>
        </p:nvSpPr>
        <p:spPr/>
        <p:txBody>
          <a:bodyPr/>
          <a:lstStyle/>
          <a:p>
            <a:fld id="{7AEF5283-C283-415D-B9F0-48C08DA98CDA}" type="datetimeFigureOut">
              <a:rPr lang="en-US" smtClean="0"/>
              <a:t>3/21/2022</a:t>
            </a:fld>
            <a:endParaRPr lang="en-US"/>
          </a:p>
        </p:txBody>
      </p:sp>
      <p:sp>
        <p:nvSpPr>
          <p:cNvPr id="3" name="Footer Placeholder 2">
            <a:extLst>
              <a:ext uri="{FF2B5EF4-FFF2-40B4-BE49-F238E27FC236}">
                <a16:creationId xmlns:a16="http://schemas.microsoft.com/office/drawing/2014/main" id="{6E7E2FB2-ECE6-4615-957E-EDB924DCC8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75053-00FC-45D8-AC00-2D0148B09D93}"/>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31588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3051-5AE1-48F4-841B-60F1923F2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4BD95-CBB9-4140-91F8-C3A653C23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1F293D-689E-4B87-99A9-464F4FBBF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1BA30-AA4F-48FA-AB8A-E5D29D08D0DE}"/>
              </a:ext>
            </a:extLst>
          </p:cNvPr>
          <p:cNvSpPr>
            <a:spLocks noGrp="1"/>
          </p:cNvSpPr>
          <p:nvPr>
            <p:ph type="dt" sz="half" idx="10"/>
          </p:nvPr>
        </p:nvSpPr>
        <p:spPr/>
        <p:txBody>
          <a:bodyPr/>
          <a:lstStyle/>
          <a:p>
            <a:fld id="{7AEF5283-C283-415D-B9F0-48C08DA98CDA}" type="datetimeFigureOut">
              <a:rPr lang="en-US" smtClean="0"/>
              <a:t>3/21/2022</a:t>
            </a:fld>
            <a:endParaRPr lang="en-US"/>
          </a:p>
        </p:txBody>
      </p:sp>
      <p:sp>
        <p:nvSpPr>
          <p:cNvPr id="6" name="Footer Placeholder 5">
            <a:extLst>
              <a:ext uri="{FF2B5EF4-FFF2-40B4-BE49-F238E27FC236}">
                <a16:creationId xmlns:a16="http://schemas.microsoft.com/office/drawing/2014/main" id="{258FE283-5038-465D-A119-75CB99E27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D36DB-2A82-44B8-820A-459CF7DB63C8}"/>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14836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3867-00BF-4C02-9B4D-B5584DE7F8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558F8-419F-4E88-92B3-B99060A14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34123-9C8D-4269-87C7-0D8AC98DA20F}"/>
              </a:ext>
            </a:extLst>
          </p:cNvPr>
          <p:cNvSpPr>
            <a:spLocks noGrp="1"/>
          </p:cNvSpPr>
          <p:nvPr>
            <p:ph type="dt" sz="half" idx="10"/>
          </p:nvPr>
        </p:nvSpPr>
        <p:spPr/>
        <p:txBody>
          <a:bodyPr/>
          <a:lstStyle/>
          <a:p>
            <a:fld id="{90FA499B-FD8F-4CB5-B51C-3942A974158E}" type="datetimeFigureOut">
              <a:rPr lang="en-US" smtClean="0"/>
              <a:t>3/21/2022</a:t>
            </a:fld>
            <a:endParaRPr lang="en-US"/>
          </a:p>
        </p:txBody>
      </p:sp>
      <p:sp>
        <p:nvSpPr>
          <p:cNvPr id="5" name="Footer Placeholder 4">
            <a:extLst>
              <a:ext uri="{FF2B5EF4-FFF2-40B4-BE49-F238E27FC236}">
                <a16:creationId xmlns:a16="http://schemas.microsoft.com/office/drawing/2014/main" id="{280D8ECE-C907-4795-ACD9-40837FC1D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701F5-CCC7-4516-9FC3-859029E19A13}"/>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858639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8BA8-C13B-4737-81A6-D1246140F2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F95D83-1BD2-4899-9939-9C1AB2512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DFE455-641B-4262-BBA5-CA200EB55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E16C8-38A7-48BD-8EE6-910F26E404A6}"/>
              </a:ext>
            </a:extLst>
          </p:cNvPr>
          <p:cNvSpPr>
            <a:spLocks noGrp="1"/>
          </p:cNvSpPr>
          <p:nvPr>
            <p:ph type="dt" sz="half" idx="10"/>
          </p:nvPr>
        </p:nvSpPr>
        <p:spPr/>
        <p:txBody>
          <a:bodyPr/>
          <a:lstStyle/>
          <a:p>
            <a:fld id="{7AEF5283-C283-415D-B9F0-48C08DA98CDA}" type="datetimeFigureOut">
              <a:rPr lang="en-US" smtClean="0"/>
              <a:t>3/21/2022</a:t>
            </a:fld>
            <a:endParaRPr lang="en-US"/>
          </a:p>
        </p:txBody>
      </p:sp>
      <p:sp>
        <p:nvSpPr>
          <p:cNvPr id="6" name="Footer Placeholder 5">
            <a:extLst>
              <a:ext uri="{FF2B5EF4-FFF2-40B4-BE49-F238E27FC236}">
                <a16:creationId xmlns:a16="http://schemas.microsoft.com/office/drawing/2014/main" id="{EE6FFAC1-F770-496B-B768-77FC4CDB5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1196B-F401-40E3-83BF-F30027BF5D92}"/>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1846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13B0-EA25-45EF-AD8F-14F2E54C6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FE53E-22F1-4BD4-B9E9-A103820767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6E2AA-95AC-450F-B55B-8D10A65AE7D6}"/>
              </a:ext>
            </a:extLst>
          </p:cNvPr>
          <p:cNvSpPr>
            <a:spLocks noGrp="1"/>
          </p:cNvSpPr>
          <p:nvPr>
            <p:ph type="dt" sz="half" idx="10"/>
          </p:nvPr>
        </p:nvSpPr>
        <p:spPr/>
        <p:txBody>
          <a:bodyPr/>
          <a:lstStyle/>
          <a:p>
            <a:fld id="{7AEF5283-C283-415D-B9F0-48C08DA98CDA}" type="datetimeFigureOut">
              <a:rPr lang="en-US" smtClean="0"/>
              <a:t>3/21/2022</a:t>
            </a:fld>
            <a:endParaRPr lang="en-US"/>
          </a:p>
        </p:txBody>
      </p:sp>
      <p:sp>
        <p:nvSpPr>
          <p:cNvPr id="5" name="Footer Placeholder 4">
            <a:extLst>
              <a:ext uri="{FF2B5EF4-FFF2-40B4-BE49-F238E27FC236}">
                <a16:creationId xmlns:a16="http://schemas.microsoft.com/office/drawing/2014/main" id="{0B1606D8-459B-4B07-A394-CE0C3B57B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3C844-9CD9-44D0-B741-923AB48567EE}"/>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95104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28D041-9925-40CB-BEE2-35DDFD81BA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09CAED-0272-4B36-B3A4-7DAB9E06A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35806-7442-44E8-86B0-3E03E6EE1A6F}"/>
              </a:ext>
            </a:extLst>
          </p:cNvPr>
          <p:cNvSpPr>
            <a:spLocks noGrp="1"/>
          </p:cNvSpPr>
          <p:nvPr>
            <p:ph type="dt" sz="half" idx="10"/>
          </p:nvPr>
        </p:nvSpPr>
        <p:spPr/>
        <p:txBody>
          <a:bodyPr/>
          <a:lstStyle/>
          <a:p>
            <a:fld id="{7AEF5283-C283-415D-B9F0-48C08DA98CDA}" type="datetimeFigureOut">
              <a:rPr lang="en-US" smtClean="0"/>
              <a:t>3/21/2022</a:t>
            </a:fld>
            <a:endParaRPr lang="en-US"/>
          </a:p>
        </p:txBody>
      </p:sp>
      <p:sp>
        <p:nvSpPr>
          <p:cNvPr id="5" name="Footer Placeholder 4">
            <a:extLst>
              <a:ext uri="{FF2B5EF4-FFF2-40B4-BE49-F238E27FC236}">
                <a16:creationId xmlns:a16="http://schemas.microsoft.com/office/drawing/2014/main" id="{6B4EA3D4-076B-4CDD-9691-4F20707A4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31094-FC28-4645-BFA6-F993E7BAC0FF}"/>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0432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0519-8782-4FDD-A4AE-4A81F29A2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765A4B-37EB-4F24-8B56-DEF283879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41BF5-AE20-4E62-8A8C-8A61C2BA63A4}"/>
              </a:ext>
            </a:extLst>
          </p:cNvPr>
          <p:cNvSpPr>
            <a:spLocks noGrp="1"/>
          </p:cNvSpPr>
          <p:nvPr>
            <p:ph type="dt" sz="half" idx="10"/>
          </p:nvPr>
        </p:nvSpPr>
        <p:spPr/>
        <p:txBody>
          <a:bodyPr/>
          <a:lstStyle/>
          <a:p>
            <a:fld id="{90FA499B-FD8F-4CB5-B51C-3942A974158E}" type="datetimeFigureOut">
              <a:rPr lang="en-US" smtClean="0"/>
              <a:t>3/21/2022</a:t>
            </a:fld>
            <a:endParaRPr lang="en-US"/>
          </a:p>
        </p:txBody>
      </p:sp>
      <p:sp>
        <p:nvSpPr>
          <p:cNvPr id="5" name="Footer Placeholder 4">
            <a:extLst>
              <a:ext uri="{FF2B5EF4-FFF2-40B4-BE49-F238E27FC236}">
                <a16:creationId xmlns:a16="http://schemas.microsoft.com/office/drawing/2014/main" id="{190C3AE5-0CB5-4164-BF28-1F11CC9DC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87905-E607-4CA2-B30C-9E03EC0CE4C2}"/>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01095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74D4-0C32-413E-BBF1-397955F5A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95182-83DC-4FB2-B176-FA4BA5E9C2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2E16D-7B6D-46FC-8471-567356E256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5E9F9E-5344-48E9-8116-98B7662BEF70}"/>
              </a:ext>
            </a:extLst>
          </p:cNvPr>
          <p:cNvSpPr>
            <a:spLocks noGrp="1"/>
          </p:cNvSpPr>
          <p:nvPr>
            <p:ph type="dt" sz="half" idx="10"/>
          </p:nvPr>
        </p:nvSpPr>
        <p:spPr/>
        <p:txBody>
          <a:bodyPr/>
          <a:lstStyle/>
          <a:p>
            <a:fld id="{90FA499B-FD8F-4CB5-B51C-3942A974158E}" type="datetimeFigureOut">
              <a:rPr lang="en-US" smtClean="0"/>
              <a:t>3/21/2022</a:t>
            </a:fld>
            <a:endParaRPr lang="en-US"/>
          </a:p>
        </p:txBody>
      </p:sp>
      <p:sp>
        <p:nvSpPr>
          <p:cNvPr id="6" name="Footer Placeholder 5">
            <a:extLst>
              <a:ext uri="{FF2B5EF4-FFF2-40B4-BE49-F238E27FC236}">
                <a16:creationId xmlns:a16="http://schemas.microsoft.com/office/drawing/2014/main" id="{50AADD75-13F8-4792-A617-0321F9305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4A6B0-ED32-4AEF-9270-239D221DC55E}"/>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13377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C274-059F-4D42-9259-6A0D9C9ED5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B628F5-E7E1-47B4-9831-6D7EB35F8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2FBD31-5A94-471F-9A09-201B10262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E43C4-F97F-4C03-BAB8-9709A35E1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BF95E-A220-4358-9E52-A1083A89B1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5A8D6-B952-41F9-95EF-3D1EDAFC0436}"/>
              </a:ext>
            </a:extLst>
          </p:cNvPr>
          <p:cNvSpPr>
            <a:spLocks noGrp="1"/>
          </p:cNvSpPr>
          <p:nvPr>
            <p:ph type="dt" sz="half" idx="10"/>
          </p:nvPr>
        </p:nvSpPr>
        <p:spPr/>
        <p:txBody>
          <a:bodyPr/>
          <a:lstStyle/>
          <a:p>
            <a:fld id="{90FA499B-FD8F-4CB5-B51C-3942A974158E}" type="datetimeFigureOut">
              <a:rPr lang="en-US" smtClean="0"/>
              <a:t>3/21/2022</a:t>
            </a:fld>
            <a:endParaRPr lang="en-US"/>
          </a:p>
        </p:txBody>
      </p:sp>
      <p:sp>
        <p:nvSpPr>
          <p:cNvPr id="8" name="Footer Placeholder 7">
            <a:extLst>
              <a:ext uri="{FF2B5EF4-FFF2-40B4-BE49-F238E27FC236}">
                <a16:creationId xmlns:a16="http://schemas.microsoft.com/office/drawing/2014/main" id="{4C4B068D-F9BB-46FA-A266-8B654DB03A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FE3737-7F0C-457B-8DA8-40DAC0CC5FD8}"/>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92445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45A4-267C-4C5E-B4E5-1F0D25B597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6A3025-6E3C-4CA7-9B50-87DE67751D05}"/>
              </a:ext>
            </a:extLst>
          </p:cNvPr>
          <p:cNvSpPr>
            <a:spLocks noGrp="1"/>
          </p:cNvSpPr>
          <p:nvPr>
            <p:ph type="dt" sz="half" idx="10"/>
          </p:nvPr>
        </p:nvSpPr>
        <p:spPr/>
        <p:txBody>
          <a:bodyPr/>
          <a:lstStyle/>
          <a:p>
            <a:fld id="{90FA499B-FD8F-4CB5-B51C-3942A974158E}" type="datetimeFigureOut">
              <a:rPr lang="en-US" smtClean="0"/>
              <a:t>3/21/2022</a:t>
            </a:fld>
            <a:endParaRPr lang="en-US"/>
          </a:p>
        </p:txBody>
      </p:sp>
      <p:sp>
        <p:nvSpPr>
          <p:cNvPr id="4" name="Footer Placeholder 3">
            <a:extLst>
              <a:ext uri="{FF2B5EF4-FFF2-40B4-BE49-F238E27FC236}">
                <a16:creationId xmlns:a16="http://schemas.microsoft.com/office/drawing/2014/main" id="{31BCF03B-16F4-4648-A47A-AFD7F1B8B9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DD55E-6700-4DFD-BCBF-ACA91BE56D38}"/>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20557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192A0-409F-4431-BC4C-E83BE9B43D95}"/>
              </a:ext>
            </a:extLst>
          </p:cNvPr>
          <p:cNvSpPr>
            <a:spLocks noGrp="1"/>
          </p:cNvSpPr>
          <p:nvPr>
            <p:ph type="dt" sz="half" idx="10"/>
          </p:nvPr>
        </p:nvSpPr>
        <p:spPr/>
        <p:txBody>
          <a:bodyPr/>
          <a:lstStyle/>
          <a:p>
            <a:fld id="{90FA499B-FD8F-4CB5-B51C-3942A974158E}" type="datetimeFigureOut">
              <a:rPr lang="en-US" smtClean="0"/>
              <a:t>3/21/2022</a:t>
            </a:fld>
            <a:endParaRPr lang="en-US"/>
          </a:p>
        </p:txBody>
      </p:sp>
      <p:sp>
        <p:nvSpPr>
          <p:cNvPr id="3" name="Footer Placeholder 2">
            <a:extLst>
              <a:ext uri="{FF2B5EF4-FFF2-40B4-BE49-F238E27FC236}">
                <a16:creationId xmlns:a16="http://schemas.microsoft.com/office/drawing/2014/main" id="{17104AC5-FEC2-4898-B8C5-D4A74068C5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1CE854-4B29-404F-AD93-16E833049101}"/>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94935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F547-88EF-4542-81AC-C32629AF7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DBE1F3-D747-43C2-9AED-176E50A3D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AF8655-54FF-4846-9DC7-F1EF8C847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693B7-5ED8-4964-8BAE-D0A02274F2B2}"/>
              </a:ext>
            </a:extLst>
          </p:cNvPr>
          <p:cNvSpPr>
            <a:spLocks noGrp="1"/>
          </p:cNvSpPr>
          <p:nvPr>
            <p:ph type="dt" sz="half" idx="10"/>
          </p:nvPr>
        </p:nvSpPr>
        <p:spPr/>
        <p:txBody>
          <a:bodyPr/>
          <a:lstStyle/>
          <a:p>
            <a:fld id="{90FA499B-FD8F-4CB5-B51C-3942A974158E}" type="datetimeFigureOut">
              <a:rPr lang="en-US" smtClean="0"/>
              <a:t>3/21/2022</a:t>
            </a:fld>
            <a:endParaRPr lang="en-US"/>
          </a:p>
        </p:txBody>
      </p:sp>
      <p:sp>
        <p:nvSpPr>
          <p:cNvPr id="6" name="Footer Placeholder 5">
            <a:extLst>
              <a:ext uri="{FF2B5EF4-FFF2-40B4-BE49-F238E27FC236}">
                <a16:creationId xmlns:a16="http://schemas.microsoft.com/office/drawing/2014/main" id="{A5EE82AE-62E7-4069-B34E-DECE93937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48A47-735C-4D40-9D67-A85CFE5DDEF3}"/>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85905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8FE0-BB67-4086-8F80-B747F9591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490BE0-FE37-4BC6-BEED-95765FF20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F86C2B-6081-45D4-8FA7-BEEDE65B2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086F9C-A70A-4E5A-9762-779CCF802D96}"/>
              </a:ext>
            </a:extLst>
          </p:cNvPr>
          <p:cNvSpPr>
            <a:spLocks noGrp="1"/>
          </p:cNvSpPr>
          <p:nvPr>
            <p:ph type="dt" sz="half" idx="10"/>
          </p:nvPr>
        </p:nvSpPr>
        <p:spPr/>
        <p:txBody>
          <a:bodyPr/>
          <a:lstStyle/>
          <a:p>
            <a:fld id="{90FA499B-FD8F-4CB5-B51C-3942A974158E}" type="datetimeFigureOut">
              <a:rPr lang="en-US" smtClean="0"/>
              <a:t>3/21/2022</a:t>
            </a:fld>
            <a:endParaRPr lang="en-US"/>
          </a:p>
        </p:txBody>
      </p:sp>
      <p:sp>
        <p:nvSpPr>
          <p:cNvPr id="6" name="Footer Placeholder 5">
            <a:extLst>
              <a:ext uri="{FF2B5EF4-FFF2-40B4-BE49-F238E27FC236}">
                <a16:creationId xmlns:a16="http://schemas.microsoft.com/office/drawing/2014/main" id="{8D34F09D-296C-4646-8FAE-83B7AFB97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768C4-3CC3-4A05-BCD9-19F7D82D928B}"/>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31035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E02BE-9EBD-4B4B-9616-37259CF8E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BBB39-E6A8-4217-82EB-3D5B547FF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59175-F18D-4A7A-A355-D0EEF94F2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A499B-FD8F-4CB5-B51C-3942A974158E}" type="datetimeFigureOut">
              <a:rPr lang="en-US" smtClean="0"/>
              <a:t>3/21/2022</a:t>
            </a:fld>
            <a:endParaRPr lang="en-US"/>
          </a:p>
        </p:txBody>
      </p:sp>
      <p:sp>
        <p:nvSpPr>
          <p:cNvPr id="5" name="Footer Placeholder 4">
            <a:extLst>
              <a:ext uri="{FF2B5EF4-FFF2-40B4-BE49-F238E27FC236}">
                <a16:creationId xmlns:a16="http://schemas.microsoft.com/office/drawing/2014/main" id="{A18E70F6-1422-417A-9184-F6E95C68E5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A85682-6779-44D0-B3F4-313EADD24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77666-5771-4585-BFF7-695488C627CE}" type="slidenum">
              <a:rPr lang="en-US" smtClean="0"/>
              <a:t>‹#›</a:t>
            </a:fld>
            <a:endParaRPr lang="en-US"/>
          </a:p>
        </p:txBody>
      </p:sp>
    </p:spTree>
    <p:extLst>
      <p:ext uri="{BB962C8B-B14F-4D97-AF65-F5344CB8AC3E}">
        <p14:creationId xmlns:p14="http://schemas.microsoft.com/office/powerpoint/2010/main" val="3615051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CCBDD-358C-49A2-B2F0-EE072E133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87E57C-A8CD-4C48-8C12-68343C4DB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880F4-4CD4-459C-815F-0DA679C747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F5283-C283-415D-B9F0-48C08DA98CDA}" type="datetimeFigureOut">
              <a:rPr lang="en-US" smtClean="0"/>
              <a:t>3/21/2022</a:t>
            </a:fld>
            <a:endParaRPr lang="en-US"/>
          </a:p>
        </p:txBody>
      </p:sp>
      <p:sp>
        <p:nvSpPr>
          <p:cNvPr id="5" name="Footer Placeholder 4">
            <a:extLst>
              <a:ext uri="{FF2B5EF4-FFF2-40B4-BE49-F238E27FC236}">
                <a16:creationId xmlns:a16="http://schemas.microsoft.com/office/drawing/2014/main" id="{CFC0FB10-BE4C-4FB6-BF27-394A23356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8123E4-03A0-49E8-8FE9-E2AD689CE3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C1E9A-E614-4C53-9855-BDA86DC41AA2}" type="slidenum">
              <a:rPr lang="en-US" smtClean="0"/>
              <a:t>‹#›</a:t>
            </a:fld>
            <a:endParaRPr lang="en-US"/>
          </a:p>
        </p:txBody>
      </p:sp>
    </p:spTree>
    <p:extLst>
      <p:ext uri="{BB962C8B-B14F-4D97-AF65-F5344CB8AC3E}">
        <p14:creationId xmlns:p14="http://schemas.microsoft.com/office/powerpoint/2010/main" val="884669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png"/></Relationships>
</file>

<file path=ppt/slides/_rels/slide109.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3.svg"/><Relationship Id="rId3" Type="http://schemas.openxmlformats.org/officeDocument/2006/relationships/diagramLayout" Target="../diagrams/layout9.xml"/><Relationship Id="rId7" Type="http://schemas.openxmlformats.org/officeDocument/2006/relationships/image" Target="../media/image4.png"/><Relationship Id="rId12"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openxmlformats.org/officeDocument/2006/relationships/image" Target="../media/image7.svg"/><Relationship Id="rId5" Type="http://schemas.openxmlformats.org/officeDocument/2006/relationships/diagramColors" Target="../diagrams/colors9.xml"/><Relationship Id="rId10" Type="http://schemas.openxmlformats.org/officeDocument/2006/relationships/image" Target="../media/image6.png"/><Relationship Id="rId4" Type="http://schemas.openxmlformats.org/officeDocument/2006/relationships/diagramQuickStyle" Target="../diagrams/quickStyle9.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6.png"/><Relationship Id="rId12" Type="http://schemas.openxmlformats.org/officeDocument/2006/relationships/image" Target="../media/image7.sv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11" Type="http://schemas.openxmlformats.org/officeDocument/2006/relationships/image" Target="../media/image6.png"/><Relationship Id="rId5" Type="http://schemas.openxmlformats.org/officeDocument/2006/relationships/diagramColors" Target="../diagrams/colors10.xml"/><Relationship Id="rId10" Type="http://schemas.openxmlformats.org/officeDocument/2006/relationships/image" Target="../media/image1.png"/><Relationship Id="rId4" Type="http://schemas.openxmlformats.org/officeDocument/2006/relationships/diagramQuickStyle" Target="../diagrams/quickStyle10.xml"/><Relationship Id="rId9" Type="http://schemas.openxmlformats.org/officeDocument/2006/relationships/image" Target="../media/image5.svg"/><Relationship Id="rId14" Type="http://schemas.openxmlformats.org/officeDocument/2006/relationships/image" Target="../media/image3.svg"/></Relationships>
</file>

<file path=ppt/slides/_rels/slide1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11" Type="http://schemas.openxmlformats.org/officeDocument/2006/relationships/image" Target="../media/image7.svg"/><Relationship Id="rId5" Type="http://schemas.openxmlformats.org/officeDocument/2006/relationships/diagramColors" Target="../diagrams/colors11.xml"/><Relationship Id="rId10" Type="http://schemas.openxmlformats.org/officeDocument/2006/relationships/image" Target="../media/image6.png"/><Relationship Id="rId4" Type="http://schemas.openxmlformats.org/officeDocument/2006/relationships/diagramQuickStyle" Target="../diagrams/quickStyle11.xml"/><Relationship Id="rId9" Type="http://schemas.openxmlformats.org/officeDocument/2006/relationships/image" Target="../media/image5.svg"/></Relationships>
</file>

<file path=ppt/slides/_rels/slide11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2.xml"/><Relationship Id="rId7" Type="http://schemas.openxmlformats.org/officeDocument/2006/relationships/image" Target="../media/image4.pn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11" Type="http://schemas.openxmlformats.org/officeDocument/2006/relationships/image" Target="../media/image1.png"/><Relationship Id="rId5" Type="http://schemas.openxmlformats.org/officeDocument/2006/relationships/diagramColors" Target="../diagrams/colors12.xml"/><Relationship Id="rId10" Type="http://schemas.openxmlformats.org/officeDocument/2006/relationships/image" Target="../media/image3.svg"/><Relationship Id="rId4" Type="http://schemas.openxmlformats.org/officeDocument/2006/relationships/diagramQuickStyle" Target="../diagrams/quickStyle12.xml"/><Relationship Id="rId9" Type="http://schemas.openxmlformats.org/officeDocument/2006/relationships/image" Target="../media/image2.png"/></Relationships>
</file>

<file path=ppt/slides/_rels/slide113.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3.svg"/><Relationship Id="rId3" Type="http://schemas.openxmlformats.org/officeDocument/2006/relationships/diagramLayout" Target="../diagrams/layout13.xml"/><Relationship Id="rId7" Type="http://schemas.openxmlformats.org/officeDocument/2006/relationships/image" Target="../media/image4.png"/><Relationship Id="rId12"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11" Type="http://schemas.openxmlformats.org/officeDocument/2006/relationships/image" Target="../media/image7.svg"/><Relationship Id="rId5" Type="http://schemas.openxmlformats.org/officeDocument/2006/relationships/diagramColors" Target="../diagrams/colors13.xml"/><Relationship Id="rId10" Type="http://schemas.openxmlformats.org/officeDocument/2006/relationships/image" Target="../media/image6.png"/><Relationship Id="rId4" Type="http://schemas.openxmlformats.org/officeDocument/2006/relationships/diagramQuickStyle" Target="../diagrams/quickStyle13.xml"/><Relationship Id="rId9" Type="http://schemas.openxmlformats.org/officeDocument/2006/relationships/image" Target="../media/image1.png"/></Relationships>
</file>

<file path=ppt/slides/_rels/slide11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7.sv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s://fb.watch/b2xJ8GT8E7/"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13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svg"/></Relationships>
</file>

<file path=ppt/slides/_rels/slide13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sv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svg"/><Relationship Id="rId4" Type="http://schemas.openxmlformats.org/officeDocument/2006/relationships/image" Target="../media/image21.png"/></Relationships>
</file>

<file path=ppt/slides/_rels/slide1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svg"/><Relationship Id="rId4" Type="http://schemas.openxmlformats.org/officeDocument/2006/relationships/image" Target="../media/image21.png"/></Relationships>
</file>

<file path=ppt/slides/_rels/slide13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svg"/><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svg"/><Relationship Id="rId4" Type="http://schemas.openxmlformats.org/officeDocument/2006/relationships/image" Target="../media/image21.png"/></Relationships>
</file>

<file path=ppt/slides/_rels/slide1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7.sv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1.png"/><Relationship Id="rId5" Type="http://schemas.openxmlformats.org/officeDocument/2006/relationships/diagramColors" Target="../diagrams/colors1.xml"/><Relationship Id="rId10" Type="http://schemas.openxmlformats.org/officeDocument/2006/relationships/image" Target="../media/image5.sv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sv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sv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sv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svg"/><Relationship Id="rId10" Type="http://schemas.openxmlformats.org/officeDocument/2006/relationships/image" Target="../media/image24.svg"/><Relationship Id="rId4" Type="http://schemas.openxmlformats.org/officeDocument/2006/relationships/image" Target="../media/image21.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sv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7.svg"/><Relationship Id="rId3" Type="http://schemas.openxmlformats.org/officeDocument/2006/relationships/diagramLayout" Target="../diagrams/layout6.xml"/><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openxmlformats.org/officeDocument/2006/relationships/image" Target="../media/image1.png"/><Relationship Id="rId5" Type="http://schemas.openxmlformats.org/officeDocument/2006/relationships/diagramColors" Target="../diagrams/colors6.xml"/><Relationship Id="rId10" Type="http://schemas.openxmlformats.org/officeDocument/2006/relationships/image" Target="../media/image5.svg"/><Relationship Id="rId4" Type="http://schemas.openxmlformats.org/officeDocument/2006/relationships/diagramQuickStyle" Target="../diagrams/quickStyle6.xml"/><Relationship Id="rId9"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image" Target="../media/image6.png"/><Relationship Id="rId5" Type="http://schemas.openxmlformats.org/officeDocument/2006/relationships/diagramQuickStyle" Target="../diagrams/quickStyle7.xml"/><Relationship Id="rId10" Type="http://schemas.openxmlformats.org/officeDocument/2006/relationships/image" Target="../media/image1.png"/><Relationship Id="rId4" Type="http://schemas.openxmlformats.org/officeDocument/2006/relationships/diagramLayout" Target="../diagrams/layout7.xml"/><Relationship Id="rId9" Type="http://schemas.openxmlformats.org/officeDocument/2006/relationships/image" Target="../media/image5.svg"/><Relationship Id="rId1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image" Target="../media/image1.png"/></Relationships>
</file>

<file path=ppt/slides/_rels/slide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image" Target="../media/image3.svg"/><Relationship Id="rId5" Type="http://schemas.openxmlformats.org/officeDocument/2006/relationships/diagramQuickStyle" Target="../diagrams/quickStyle8.xml"/><Relationship Id="rId10" Type="http://schemas.openxmlformats.org/officeDocument/2006/relationships/image" Target="../media/image2.png"/><Relationship Id="rId4" Type="http://schemas.openxmlformats.org/officeDocument/2006/relationships/diagramLayout" Target="../diagrams/layout8.xml"/><Relationship Id="rId9" Type="http://schemas.openxmlformats.org/officeDocument/2006/relationships/image" Target="../media/image5.sv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sv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sv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7.svg"/><Relationship Id="rId9" Type="http://schemas.openxmlformats.org/officeDocument/2006/relationships/image" Target="../media/image1.png"/></Relationships>
</file>

<file path=ppt/slides/_rels/slide8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40.png"/><Relationship Id="rId7"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1.sv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png"/><Relationship Id="rId5" Type="http://schemas.openxmlformats.org/officeDocument/2006/relationships/image" Target="../media/image4.png"/><Relationship Id="rId10" Type="http://schemas.openxmlformats.org/officeDocument/2006/relationships/image" Target="../media/image41.svg"/><Relationship Id="rId4" Type="http://schemas.openxmlformats.org/officeDocument/2006/relationships/image" Target="../media/image37.svg"/><Relationship Id="rId9" Type="http://schemas.openxmlformats.org/officeDocument/2006/relationships/image" Target="../media/image40.png"/></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7C4C-B493-4145-A0B9-8A22ACEC23E1}"/>
              </a:ext>
            </a:extLst>
          </p:cNvPr>
          <p:cNvSpPr>
            <a:spLocks noGrp="1"/>
          </p:cNvSpPr>
          <p:nvPr>
            <p:ph type="ctrTitle"/>
          </p:nvPr>
        </p:nvSpPr>
        <p:spPr>
          <a:xfrm>
            <a:off x="838199" y="291090"/>
            <a:ext cx="10515599" cy="932688"/>
          </a:xfrm>
        </p:spPr>
        <p:txBody>
          <a:bodyPr>
            <a:normAutofit/>
          </a:bodyPr>
          <a:lstStyle/>
          <a:p>
            <a:pPr algn="r"/>
            <a:r>
              <a:rPr lang="en-US" sz="5400" dirty="0">
                <a:solidFill>
                  <a:srgbClr val="672C57"/>
                </a:solidFill>
              </a:rPr>
              <a:t>Grief Coach Training</a:t>
            </a:r>
          </a:p>
        </p:txBody>
      </p:sp>
      <p:sp>
        <p:nvSpPr>
          <p:cNvPr id="3" name="Subtitle 2">
            <a:extLst>
              <a:ext uri="{FF2B5EF4-FFF2-40B4-BE49-F238E27FC236}">
                <a16:creationId xmlns:a16="http://schemas.microsoft.com/office/drawing/2014/main" id="{C20AF801-F4A4-4F97-9EE9-E21962E53E86}"/>
              </a:ext>
            </a:extLst>
          </p:cNvPr>
          <p:cNvSpPr>
            <a:spLocks noGrp="1"/>
          </p:cNvSpPr>
          <p:nvPr>
            <p:ph type="subTitle" idx="1"/>
          </p:nvPr>
        </p:nvSpPr>
        <p:spPr>
          <a:xfrm>
            <a:off x="838199" y="1335726"/>
            <a:ext cx="10515599" cy="420624"/>
          </a:xfrm>
        </p:spPr>
        <p:txBody>
          <a:bodyPr>
            <a:normAutofit/>
          </a:bodyPr>
          <a:lstStyle/>
          <a:p>
            <a:pPr algn="r"/>
            <a:r>
              <a:rPr lang="en-US" dirty="0">
                <a:solidFill>
                  <a:srgbClr val="672C57"/>
                </a:solidFill>
              </a:rPr>
              <a:t>Week 5 March 22, 2022</a:t>
            </a:r>
          </a:p>
        </p:txBody>
      </p:sp>
      <p:sp>
        <p:nvSpPr>
          <p:cNvPr id="9" name="Rectangle 8">
            <a:extLst>
              <a:ext uri="{FF2B5EF4-FFF2-40B4-BE49-F238E27FC236}">
                <a16:creationId xmlns:a16="http://schemas.microsoft.com/office/drawing/2014/main" id="{BB115E43-049F-4FA8-851F-A790957F2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7033912-02EC-41D5-A7F6-0F84A295A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438" y="2191131"/>
            <a:ext cx="8165123" cy="3143573"/>
          </a:xfrm>
          <a:prstGeom prst="rect">
            <a:avLst/>
          </a:prstGeom>
        </p:spPr>
      </p:pic>
    </p:spTree>
    <p:extLst>
      <p:ext uri="{BB962C8B-B14F-4D97-AF65-F5344CB8AC3E}">
        <p14:creationId xmlns:p14="http://schemas.microsoft.com/office/powerpoint/2010/main" val="104517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94593" y="1425751"/>
            <a:ext cx="9402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Encourage self compassion,</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a:t>
            </a: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curiosity</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and l</a:t>
            </a:r>
            <a:r>
              <a:rPr lang="en-US" sz="2400" dirty="0" err="1">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ife</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as an experiment</a:t>
            </a:r>
            <a:endParaRPr kumimoji="0" lang="en-US" sz="28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73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kern="1200" dirty="0">
                <a:solidFill>
                  <a:srgbClr val="6D3A53"/>
                </a:solidFill>
                <a:latin typeface="+mj-lt"/>
                <a:ea typeface="+mj-ea"/>
                <a:cs typeface="+mj-cs"/>
              </a:rPr>
              <a:t>What is Grief?</a:t>
            </a:r>
          </a:p>
        </p:txBody>
      </p:sp>
      <p:sp>
        <p:nvSpPr>
          <p:cNvPr id="7" name="TextBox 6">
            <a:extLst>
              <a:ext uri="{FF2B5EF4-FFF2-40B4-BE49-F238E27FC236}">
                <a16:creationId xmlns:a16="http://schemas.microsoft.com/office/drawing/2014/main" id="{649B4DE8-7845-4ADC-A17B-826CB1EAFFD9}"/>
              </a:ext>
            </a:extLst>
          </p:cNvPr>
          <p:cNvSpPr txBox="1"/>
          <p:nvPr/>
        </p:nvSpPr>
        <p:spPr>
          <a:xfrm>
            <a:off x="630936" y="2358592"/>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dirty="0">
                <a:solidFill>
                  <a:srgbClr val="6D3A53"/>
                </a:solidFill>
              </a:rPr>
              <a:t>Expanded definition: </a:t>
            </a:r>
          </a:p>
          <a:p>
            <a:pPr>
              <a:lnSpc>
                <a:spcPct val="90000"/>
              </a:lnSpc>
              <a:spcAft>
                <a:spcPts val="600"/>
              </a:spcAft>
            </a:pPr>
            <a:r>
              <a:rPr lang="en-US" sz="2200" dirty="0">
                <a:solidFill>
                  <a:srgbClr val="6D3A53"/>
                </a:solidFill>
              </a:rPr>
              <a:t>The unrelenting painful feelings caused by emotional injury or loss of any kind. T</a:t>
            </a:r>
            <a:r>
              <a:rPr lang="en-US" sz="2200" b="0" i="0" dirty="0">
                <a:solidFill>
                  <a:srgbClr val="6D3A53"/>
                </a:solidFill>
                <a:effectLst/>
              </a:rPr>
              <a:t>he </a:t>
            </a:r>
            <a:r>
              <a:rPr lang="en-US" sz="2200" dirty="0">
                <a:solidFill>
                  <a:srgbClr val="6D3A53"/>
                </a:solidFill>
              </a:rPr>
              <a:t>painful feelings</a:t>
            </a:r>
            <a:r>
              <a:rPr lang="en-US" sz="2200" b="0" i="0" dirty="0">
                <a:solidFill>
                  <a:srgbClr val="6D3A53"/>
                </a:solidFill>
                <a:effectLst/>
              </a:rPr>
              <a:t> of loss </a:t>
            </a:r>
            <a:r>
              <a:rPr lang="en-US" sz="2200" dirty="0">
                <a:solidFill>
                  <a:srgbClr val="6D3A53"/>
                </a:solidFill>
              </a:rPr>
              <a:t>of a desired future or outcome.</a:t>
            </a:r>
          </a:p>
          <a:p>
            <a:pPr indent="-228600">
              <a:lnSpc>
                <a:spcPct val="90000"/>
              </a:lnSpc>
              <a:spcAft>
                <a:spcPts val="600"/>
              </a:spcAft>
              <a:buFont typeface="Arial" panose="020B0604020202020204" pitchFamily="34" charset="0"/>
              <a:buChar char="•"/>
            </a:pPr>
            <a:endParaRPr lang="en-US" sz="2200" dirty="0"/>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24883"/>
            <a:ext cx="6903720" cy="46082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D27DC53-C903-4AE0-89AC-B0E7DEE63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9268715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266625" y="340215"/>
            <a:ext cx="4023360" cy="1719072"/>
          </a:xfrm>
        </p:spPr>
        <p:txBody>
          <a:bodyPr vert="horz" lIns="91440" tIns="45720" rIns="91440" bIns="45720" rtlCol="0" anchor="b">
            <a:normAutofit/>
          </a:bodyPr>
          <a:lstStyle/>
          <a:p>
            <a:r>
              <a:rPr lang="en-US" kern="1200" dirty="0">
                <a:solidFill>
                  <a:srgbClr val="6D3A53"/>
                </a:solidFill>
                <a:latin typeface="+mj-lt"/>
                <a:ea typeface="+mj-ea"/>
                <a:cs typeface="+mj-cs"/>
              </a:rPr>
              <a:t>What is </a:t>
            </a:r>
            <a:r>
              <a:rPr lang="en-US" dirty="0">
                <a:solidFill>
                  <a:srgbClr val="6D3A53"/>
                </a:solidFill>
              </a:rPr>
              <a:t>Healing</a:t>
            </a:r>
            <a:r>
              <a:rPr lang="en-US" kern="1200" dirty="0">
                <a:solidFill>
                  <a:srgbClr val="6D3A53"/>
                </a:solidFill>
                <a:latin typeface="+mj-lt"/>
                <a:ea typeface="+mj-ea"/>
                <a:cs typeface="+mj-cs"/>
              </a:rPr>
              <a:t>?</a:t>
            </a:r>
          </a:p>
        </p:txBody>
      </p:sp>
      <p:sp>
        <p:nvSpPr>
          <p:cNvPr id="7" name="TextBox 6">
            <a:extLst>
              <a:ext uri="{FF2B5EF4-FFF2-40B4-BE49-F238E27FC236}">
                <a16:creationId xmlns:a16="http://schemas.microsoft.com/office/drawing/2014/main" id="{649B4DE8-7845-4ADC-A17B-826CB1EAFFD9}"/>
              </a:ext>
            </a:extLst>
          </p:cNvPr>
          <p:cNvSpPr txBox="1"/>
          <p:nvPr/>
        </p:nvSpPr>
        <p:spPr>
          <a:xfrm>
            <a:off x="6266625" y="2059287"/>
            <a:ext cx="4192991" cy="3410712"/>
          </a:xfrm>
          <a:prstGeom prst="rect">
            <a:avLst/>
          </a:prstGeom>
        </p:spPr>
        <p:txBody>
          <a:bodyPr vert="horz" lIns="91440" tIns="45720" rIns="91440" bIns="45720" rtlCol="0" anchor="t">
            <a:normAutofit lnSpcReduction="10000"/>
          </a:bodyPr>
          <a:lstStyle/>
          <a:p>
            <a:pPr>
              <a:lnSpc>
                <a:spcPct val="90000"/>
              </a:lnSpc>
              <a:spcAft>
                <a:spcPts val="600"/>
              </a:spcAft>
            </a:pPr>
            <a:r>
              <a:rPr lang="en-US" sz="2200" dirty="0">
                <a:solidFill>
                  <a:srgbClr val="6D3A53"/>
                </a:solidFill>
              </a:rPr>
              <a:t>The release of unrelenting painful feelings.</a:t>
            </a:r>
          </a:p>
          <a:p>
            <a:pPr>
              <a:lnSpc>
                <a:spcPct val="90000"/>
              </a:lnSpc>
              <a:spcAft>
                <a:spcPts val="600"/>
              </a:spcAft>
            </a:pPr>
            <a:r>
              <a:rPr lang="en-US" sz="2200" dirty="0">
                <a:solidFill>
                  <a:srgbClr val="6D3A53"/>
                </a:solidFill>
              </a:rPr>
              <a:t>Experiencing feelings of purpose, happiness and enthusiasm for life.</a:t>
            </a:r>
          </a:p>
          <a:p>
            <a:pPr>
              <a:lnSpc>
                <a:spcPct val="90000"/>
              </a:lnSpc>
              <a:spcAft>
                <a:spcPts val="600"/>
              </a:spcAft>
            </a:pPr>
            <a:r>
              <a:rPr lang="en-US" sz="2200" dirty="0">
                <a:solidFill>
                  <a:srgbClr val="6D3A53"/>
                </a:solidFill>
              </a:rPr>
              <a:t>Feeling occasional sadness about your loss.</a:t>
            </a:r>
          </a:p>
          <a:p>
            <a:pPr>
              <a:lnSpc>
                <a:spcPct val="90000"/>
              </a:lnSpc>
              <a:spcAft>
                <a:spcPts val="600"/>
              </a:spcAft>
            </a:pPr>
            <a:r>
              <a:rPr lang="en-US" sz="2200" dirty="0">
                <a:solidFill>
                  <a:srgbClr val="6D3A53"/>
                </a:solidFill>
              </a:rPr>
              <a:t>Being comfortable talking about your loss.</a:t>
            </a:r>
          </a:p>
          <a:p>
            <a:pPr>
              <a:lnSpc>
                <a:spcPct val="90000"/>
              </a:lnSpc>
              <a:spcAft>
                <a:spcPts val="600"/>
              </a:spcAft>
            </a:pPr>
            <a:r>
              <a:rPr lang="en-US" sz="2200" dirty="0">
                <a:solidFill>
                  <a:srgbClr val="6D3A53"/>
                </a:solidFill>
              </a:rPr>
              <a:t>Living a full life with a full range of emotions.</a:t>
            </a:r>
          </a:p>
          <a:p>
            <a:pPr indent="-228600">
              <a:lnSpc>
                <a:spcPct val="90000"/>
              </a:lnSpc>
              <a:spcAft>
                <a:spcPts val="600"/>
              </a:spcAft>
              <a:buFont typeface="Arial" panose="020B0604020202020204" pitchFamily="34" charset="0"/>
              <a:buChar char="•"/>
            </a:pPr>
            <a:endParaRPr lang="en-US" sz="2200" dirty="0"/>
          </a:p>
        </p:txBody>
      </p:sp>
      <p:pic>
        <p:nvPicPr>
          <p:cNvPr id="3" name="Picture 2" descr="10 Ways to have a peaceful day">
            <a:extLst>
              <a:ext uri="{FF2B5EF4-FFF2-40B4-BE49-F238E27FC236}">
                <a16:creationId xmlns:a16="http://schemas.microsoft.com/office/drawing/2014/main" id="{989EFD07-8853-45FA-9000-9A014FEF2C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 r="25875" b="1"/>
          <a:stretch/>
        </p:blipFill>
        <p:spPr bwMode="auto">
          <a:xfrm>
            <a:off x="802691" y="1569930"/>
            <a:ext cx="4916973" cy="37181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7C1BA78-B313-4B46-9A90-3EA3DE310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2692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r>
              <a:rPr lang="en-US" sz="2000" dirty="0">
                <a:solidFill>
                  <a:srgbClr val="672C57"/>
                </a:solidFill>
              </a:rPr>
              <a:t>12 appointments</a:t>
            </a:r>
          </a:p>
          <a:p>
            <a:r>
              <a:rPr lang="en-US" sz="2000" dirty="0">
                <a:solidFill>
                  <a:srgbClr val="672C57"/>
                </a:solidFill>
              </a:rPr>
              <a:t>1</a:t>
            </a:r>
            <a:r>
              <a:rPr lang="en-US" sz="2000" baseline="30000" dirty="0">
                <a:solidFill>
                  <a:srgbClr val="672C57"/>
                </a:solidFill>
              </a:rPr>
              <a:t>st</a:t>
            </a:r>
            <a:r>
              <a:rPr lang="en-US" sz="2000" dirty="0">
                <a:solidFill>
                  <a:srgbClr val="672C57"/>
                </a:solidFill>
              </a:rPr>
              <a:t> appointment: Assessment</a:t>
            </a:r>
          </a:p>
          <a:p>
            <a:pPr lvl="1"/>
            <a:r>
              <a:rPr lang="en-US" sz="2000" dirty="0">
                <a:solidFill>
                  <a:srgbClr val="672C57"/>
                </a:solidFill>
              </a:rPr>
              <a:t>Grief</a:t>
            </a:r>
          </a:p>
          <a:p>
            <a:pPr lvl="1"/>
            <a:r>
              <a:rPr lang="en-US" sz="2000" dirty="0">
                <a:solidFill>
                  <a:srgbClr val="672C57"/>
                </a:solidFill>
              </a:rPr>
              <a:t>Confidence</a:t>
            </a:r>
          </a:p>
          <a:p>
            <a:pPr lvl="1"/>
            <a:r>
              <a:rPr lang="en-US" sz="2000" dirty="0">
                <a:solidFill>
                  <a:srgbClr val="672C57"/>
                </a:solidFill>
              </a:rPr>
              <a:t>Relationships</a:t>
            </a:r>
          </a:p>
          <a:p>
            <a:pPr lvl="1"/>
            <a:r>
              <a:rPr lang="en-US" sz="2000" dirty="0">
                <a:solidFill>
                  <a:srgbClr val="672C57"/>
                </a:solidFill>
              </a:rPr>
              <a:t>Health</a:t>
            </a:r>
          </a:p>
          <a:p>
            <a:pPr lvl="1"/>
            <a:r>
              <a:rPr lang="en-US" sz="2000" dirty="0">
                <a:solidFill>
                  <a:srgbClr val="672C57"/>
                </a:solidFill>
              </a:rPr>
              <a:t>Purpose</a:t>
            </a:r>
          </a:p>
          <a:p>
            <a:r>
              <a:rPr lang="en-US" sz="2000" dirty="0">
                <a:solidFill>
                  <a:srgbClr val="672C57"/>
                </a:solidFill>
              </a:rPr>
              <a:t>Each appointment review a new chapter/assignment </a:t>
            </a:r>
          </a:p>
          <a:p>
            <a:endParaRPr lang="en-US" sz="1800" dirty="0"/>
          </a:p>
          <a:p>
            <a:pPr marL="457200" lvl="1" indent="0">
              <a:buNone/>
            </a:pPr>
            <a:endParaRPr lang="en-US" sz="1800" dirty="0"/>
          </a:p>
        </p:txBody>
      </p:sp>
    </p:spTree>
    <p:extLst>
      <p:ext uri="{BB962C8B-B14F-4D97-AF65-F5344CB8AC3E}">
        <p14:creationId xmlns:p14="http://schemas.microsoft.com/office/powerpoint/2010/main" val="13092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Weekly Appointment</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10" y="2121763"/>
            <a:ext cx="3764826" cy="3773010"/>
          </a:xfrm>
        </p:spPr>
        <p:txBody>
          <a:bodyPr>
            <a:normAutofit fontScale="92500" lnSpcReduction="20000"/>
          </a:bodyPr>
          <a:lstStyle/>
          <a:p>
            <a:r>
              <a:rPr lang="en-US" sz="1800" dirty="0">
                <a:solidFill>
                  <a:srgbClr val="672C57"/>
                </a:solidFill>
              </a:rPr>
              <a:t>What Went Well this Week? (WWW)</a:t>
            </a:r>
          </a:p>
          <a:p>
            <a:pPr lvl="1"/>
            <a:r>
              <a:rPr lang="en-US" sz="1400" dirty="0">
                <a:solidFill>
                  <a:srgbClr val="672C57"/>
                </a:solidFill>
              </a:rPr>
              <a:t>Anchor in WWW</a:t>
            </a:r>
          </a:p>
          <a:p>
            <a:r>
              <a:rPr lang="en-US" sz="1800" dirty="0">
                <a:solidFill>
                  <a:srgbClr val="672C57"/>
                </a:solidFill>
              </a:rPr>
              <a:t>What Didn’t Go Well? (WDW)</a:t>
            </a:r>
          </a:p>
          <a:p>
            <a:pPr lvl="1"/>
            <a:r>
              <a:rPr lang="en-US" sz="1400" dirty="0">
                <a:solidFill>
                  <a:srgbClr val="672C57"/>
                </a:solidFill>
              </a:rPr>
              <a:t>Find the lessons in the WDW</a:t>
            </a:r>
          </a:p>
          <a:p>
            <a:r>
              <a:rPr lang="en-US" sz="1800" dirty="0">
                <a:solidFill>
                  <a:srgbClr val="672C57"/>
                </a:solidFill>
              </a:rPr>
              <a:t>What stood out in your reading?</a:t>
            </a:r>
          </a:p>
          <a:p>
            <a:pPr lvl="1"/>
            <a:r>
              <a:rPr lang="en-US" sz="1400" dirty="0">
                <a:solidFill>
                  <a:srgbClr val="672C57"/>
                </a:solidFill>
              </a:rPr>
              <a:t>Discover what is important to them and what is shifting</a:t>
            </a:r>
          </a:p>
          <a:p>
            <a:r>
              <a:rPr lang="en-US" sz="1800" dirty="0">
                <a:solidFill>
                  <a:srgbClr val="672C57"/>
                </a:solidFill>
              </a:rPr>
              <a:t>What questions do you have?</a:t>
            </a:r>
          </a:p>
          <a:p>
            <a:pPr lvl="1"/>
            <a:r>
              <a:rPr lang="en-US" sz="1400" dirty="0">
                <a:solidFill>
                  <a:srgbClr val="672C57"/>
                </a:solidFill>
              </a:rPr>
              <a:t>Discover where they are struggling</a:t>
            </a:r>
          </a:p>
          <a:p>
            <a:r>
              <a:rPr lang="en-US" sz="1800" dirty="0">
                <a:solidFill>
                  <a:srgbClr val="672C57"/>
                </a:solidFill>
              </a:rPr>
              <a:t>What are you ready to shift?</a:t>
            </a:r>
          </a:p>
          <a:p>
            <a:pPr lvl="1"/>
            <a:r>
              <a:rPr lang="en-US" sz="1400" dirty="0">
                <a:solidFill>
                  <a:srgbClr val="672C57"/>
                </a:solidFill>
              </a:rPr>
              <a:t>Find their concerns</a:t>
            </a:r>
          </a:p>
          <a:p>
            <a:r>
              <a:rPr lang="en-US" sz="1800" dirty="0">
                <a:solidFill>
                  <a:srgbClr val="672C57"/>
                </a:solidFill>
              </a:rPr>
              <a:t>What are your take aways</a:t>
            </a:r>
          </a:p>
          <a:p>
            <a:pPr lvl="1"/>
            <a:r>
              <a:rPr lang="en-US" sz="1400" dirty="0">
                <a:solidFill>
                  <a:srgbClr val="672C57"/>
                </a:solidFill>
              </a:rPr>
              <a:t>Anchor in the things they learned</a:t>
            </a:r>
          </a:p>
          <a:p>
            <a:r>
              <a:rPr lang="en-US" sz="1800" dirty="0">
                <a:solidFill>
                  <a:srgbClr val="672C57"/>
                </a:solidFill>
              </a:rPr>
              <a:t>Use Session Prep Form</a:t>
            </a:r>
          </a:p>
          <a:p>
            <a:endParaRPr lang="en-US" sz="1800" dirty="0"/>
          </a:p>
          <a:p>
            <a:pPr marL="457200" lvl="1" indent="0">
              <a:buNone/>
            </a:pPr>
            <a:endParaRPr lang="en-US" sz="1800" dirty="0"/>
          </a:p>
        </p:txBody>
      </p:sp>
    </p:spTree>
    <p:extLst>
      <p:ext uri="{BB962C8B-B14F-4D97-AF65-F5344CB8AC3E}">
        <p14:creationId xmlns:p14="http://schemas.microsoft.com/office/powerpoint/2010/main" val="29443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44923" y="2405894"/>
            <a:ext cx="5315189" cy="3994473"/>
          </a:xfrm>
        </p:spPr>
        <p:txBody>
          <a:bodyPr anchor="t">
            <a:noAutofit/>
          </a:bodyPr>
          <a:lstStyle/>
          <a:p>
            <a:r>
              <a:rPr lang="en-US" sz="3200" dirty="0">
                <a:solidFill>
                  <a:srgbClr val="672C57"/>
                </a:solidFill>
              </a:rPr>
              <a:t>Use for Discovery</a:t>
            </a:r>
          </a:p>
          <a:p>
            <a:r>
              <a:rPr lang="en-US" sz="3200" dirty="0">
                <a:solidFill>
                  <a:srgbClr val="672C57"/>
                </a:solidFill>
              </a:rPr>
              <a:t>Expand Understanding</a:t>
            </a:r>
          </a:p>
          <a:p>
            <a:r>
              <a:rPr lang="en-US" sz="3200" dirty="0">
                <a:solidFill>
                  <a:srgbClr val="672C57"/>
                </a:solidFill>
              </a:rPr>
              <a:t>Create Space for Shifts</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1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56850" y="2144990"/>
            <a:ext cx="5315189" cy="3994473"/>
          </a:xfrm>
        </p:spPr>
        <p:txBody>
          <a:bodyPr anchor="t">
            <a:noAutofit/>
          </a:bodyPr>
          <a:lstStyle/>
          <a:p>
            <a:r>
              <a:rPr lang="en-US" dirty="0">
                <a:solidFill>
                  <a:srgbClr val="672C57"/>
                </a:solidFill>
              </a:rPr>
              <a:t>What? </a:t>
            </a:r>
          </a:p>
          <a:p>
            <a:pPr lvl="1"/>
            <a:r>
              <a:rPr lang="en-US" dirty="0">
                <a:solidFill>
                  <a:srgbClr val="672C57"/>
                </a:solidFill>
              </a:rPr>
              <a:t>What happened?</a:t>
            </a:r>
          </a:p>
          <a:p>
            <a:pPr lvl="1"/>
            <a:r>
              <a:rPr lang="en-US" dirty="0">
                <a:solidFill>
                  <a:srgbClr val="672C57"/>
                </a:solidFill>
              </a:rPr>
              <a:t>What did you think? Feel? Do?</a:t>
            </a:r>
          </a:p>
          <a:p>
            <a:r>
              <a:rPr lang="en-US" dirty="0">
                <a:solidFill>
                  <a:srgbClr val="672C57"/>
                </a:solidFill>
              </a:rPr>
              <a:t>When? </a:t>
            </a:r>
          </a:p>
          <a:p>
            <a:r>
              <a:rPr lang="en-US" dirty="0">
                <a:solidFill>
                  <a:srgbClr val="672C57"/>
                </a:solidFill>
              </a:rPr>
              <a:t>Where?</a:t>
            </a:r>
          </a:p>
          <a:p>
            <a:r>
              <a:rPr lang="en-US" dirty="0">
                <a:solidFill>
                  <a:srgbClr val="672C57"/>
                </a:solidFill>
              </a:rPr>
              <a:t>How? </a:t>
            </a:r>
          </a:p>
          <a:p>
            <a:pPr lvl="1"/>
            <a:r>
              <a:rPr lang="en-US" dirty="0">
                <a:solidFill>
                  <a:srgbClr val="672C57"/>
                </a:solidFill>
              </a:rPr>
              <a:t>How did you feel?</a:t>
            </a:r>
          </a:p>
          <a:p>
            <a:pPr lvl="1"/>
            <a:r>
              <a:rPr lang="en-US" dirty="0">
                <a:solidFill>
                  <a:srgbClr val="672C57"/>
                </a:solidFill>
              </a:rPr>
              <a:t>How did you respond?</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1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56850" y="2144990"/>
            <a:ext cx="5315189" cy="3994473"/>
          </a:xfrm>
        </p:spPr>
        <p:txBody>
          <a:bodyPr anchor="t">
            <a:noAutofit/>
          </a:bodyPr>
          <a:lstStyle/>
          <a:p>
            <a:r>
              <a:rPr lang="en-US" dirty="0">
                <a:solidFill>
                  <a:srgbClr val="672C57"/>
                </a:solidFill>
              </a:rPr>
              <a:t>Why?</a:t>
            </a:r>
          </a:p>
          <a:p>
            <a:pPr lvl="1"/>
            <a:r>
              <a:rPr lang="en-US" dirty="0">
                <a:solidFill>
                  <a:srgbClr val="672C57"/>
                </a:solidFill>
              </a:rPr>
              <a:t>Use sparingly</a:t>
            </a:r>
          </a:p>
          <a:p>
            <a:pPr lvl="1"/>
            <a:r>
              <a:rPr lang="en-US" dirty="0">
                <a:solidFill>
                  <a:srgbClr val="672C57"/>
                </a:solidFill>
              </a:rPr>
              <a:t>Why did you choose to think/feel that? Why do you think/feel this happened/ she did this?</a:t>
            </a:r>
          </a:p>
          <a:p>
            <a:r>
              <a:rPr lang="en-US" dirty="0">
                <a:solidFill>
                  <a:srgbClr val="672C57"/>
                </a:solidFill>
              </a:rPr>
              <a:t>What if?</a:t>
            </a:r>
          </a:p>
          <a:p>
            <a:pPr lvl="1"/>
            <a:r>
              <a:rPr lang="en-US" dirty="0">
                <a:solidFill>
                  <a:srgbClr val="672C57"/>
                </a:solidFill>
              </a:rPr>
              <a:t>What if it’s ok to be sad?</a:t>
            </a:r>
          </a:p>
          <a:p>
            <a:pPr lvl="1"/>
            <a:r>
              <a:rPr lang="en-US" dirty="0">
                <a:solidFill>
                  <a:srgbClr val="672C57"/>
                </a:solidFill>
              </a:rPr>
              <a:t>What if it’s possible to allow this?</a:t>
            </a:r>
          </a:p>
          <a:p>
            <a:pPr lvl="1"/>
            <a:r>
              <a:rPr lang="en-US" dirty="0">
                <a:solidFill>
                  <a:srgbClr val="672C57"/>
                </a:solidFill>
              </a:rPr>
              <a:t>What if you could let go of carrying this heavy burden?</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Growing Around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4" name="Picture 13">
            <a:extLst>
              <a:ext uri="{FF2B5EF4-FFF2-40B4-BE49-F238E27FC236}">
                <a16:creationId xmlns:a16="http://schemas.microsoft.com/office/drawing/2014/main" id="{A39D2DA3-3CF6-4808-817B-5DC964EF9F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88581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HOPE </a:t>
            </a:r>
            <a:br>
              <a:rPr lang="en-US" dirty="0">
                <a:solidFill>
                  <a:srgbClr val="660033"/>
                </a:solidFill>
              </a:rPr>
            </a:br>
            <a:r>
              <a:rPr lang="en-US" dirty="0">
                <a:solidFill>
                  <a:srgbClr val="660033"/>
                </a:solidFill>
              </a:rPr>
              <a:t>Model of Healing</a:t>
            </a:r>
          </a:p>
        </p:txBody>
      </p:sp>
      <p:grpSp>
        <p:nvGrpSpPr>
          <p:cNvPr id="10" name="Group 9">
            <a:extLst>
              <a:ext uri="{FF2B5EF4-FFF2-40B4-BE49-F238E27FC236}">
                <a16:creationId xmlns:a16="http://schemas.microsoft.com/office/drawing/2014/main" id="{1417F3BB-DBA5-4D7A-AD29-3B96C9FC207D}"/>
              </a:ext>
            </a:extLst>
          </p:cNvPr>
          <p:cNvGrpSpPr/>
          <p:nvPr/>
        </p:nvGrpSpPr>
        <p:grpSpPr>
          <a:xfrm>
            <a:off x="717782" y="4387883"/>
            <a:ext cx="1665850" cy="1665850"/>
            <a:chOff x="1637263" y="4273163"/>
            <a:chExt cx="1665850" cy="1665850"/>
          </a:xfrm>
        </p:grpSpPr>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035" y="4429957"/>
              <a:ext cx="1210314" cy="1210314"/>
            </a:xfrm>
            <a:prstGeom prst="rect">
              <a:avLst/>
            </a:prstGeom>
          </p:spPr>
        </p:pic>
      </p:grpSp>
      <p:grpSp>
        <p:nvGrpSpPr>
          <p:cNvPr id="11" name="Group 10">
            <a:extLst>
              <a:ext uri="{FF2B5EF4-FFF2-40B4-BE49-F238E27FC236}">
                <a16:creationId xmlns:a16="http://schemas.microsoft.com/office/drawing/2014/main" id="{95C528C4-FDFE-4F23-8647-96DE1F5D20DB}"/>
              </a:ext>
            </a:extLst>
          </p:cNvPr>
          <p:cNvGrpSpPr/>
          <p:nvPr/>
        </p:nvGrpSpPr>
        <p:grpSpPr>
          <a:xfrm>
            <a:off x="1390369" y="2321856"/>
            <a:ext cx="3934003" cy="3934003"/>
            <a:chOff x="4128998" y="2119730"/>
            <a:chExt cx="3934003" cy="3934003"/>
          </a:xfrm>
        </p:grpSpPr>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8998" y="2119730"/>
              <a:ext cx="3934003" cy="3934003"/>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2" y="3028813"/>
              <a:ext cx="1210314" cy="1210314"/>
            </a:xfrm>
            <a:prstGeom prst="rect">
              <a:avLst/>
            </a:prstGeom>
          </p:spPr>
        </p:pic>
      </p:grpSp>
      <p:grpSp>
        <p:nvGrpSpPr>
          <p:cNvPr id="18" name="Group 17">
            <a:extLst>
              <a:ext uri="{FF2B5EF4-FFF2-40B4-BE49-F238E27FC236}">
                <a16:creationId xmlns:a16="http://schemas.microsoft.com/office/drawing/2014/main" id="{751D2527-8D54-4C7F-9D98-AB6051683079}"/>
              </a:ext>
            </a:extLst>
          </p:cNvPr>
          <p:cNvGrpSpPr/>
          <p:nvPr/>
        </p:nvGrpSpPr>
        <p:grpSpPr>
          <a:xfrm>
            <a:off x="3269615" y="461510"/>
            <a:ext cx="5752582" cy="5752582"/>
            <a:chOff x="3219709" y="602141"/>
            <a:chExt cx="5752582" cy="5752582"/>
          </a:xfrm>
        </p:grpSpPr>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9709" y="602141"/>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3" y="2242960"/>
              <a:ext cx="1210314" cy="1210314"/>
            </a:xfrm>
            <a:prstGeom prst="rect">
              <a:avLst/>
            </a:prstGeom>
          </p:spPr>
        </p:pic>
      </p:grpSp>
      <p:grpSp>
        <p:nvGrpSpPr>
          <p:cNvPr id="19" name="Group 18">
            <a:extLst>
              <a:ext uri="{FF2B5EF4-FFF2-40B4-BE49-F238E27FC236}">
                <a16:creationId xmlns:a16="http://schemas.microsoft.com/office/drawing/2014/main" id="{780EE602-959E-49A0-8C75-D47DE31015DA}"/>
              </a:ext>
            </a:extLst>
          </p:cNvPr>
          <p:cNvGrpSpPr/>
          <p:nvPr/>
        </p:nvGrpSpPr>
        <p:grpSpPr>
          <a:xfrm>
            <a:off x="6701157" y="451351"/>
            <a:ext cx="5752582" cy="5752582"/>
            <a:chOff x="6701157" y="602141"/>
            <a:chExt cx="5752582" cy="5752582"/>
          </a:xfrm>
        </p:grpSpPr>
        <p:pic>
          <p:nvPicPr>
            <p:cNvPr id="15" name="Graphic 14" descr="Man">
              <a:extLst>
                <a:ext uri="{FF2B5EF4-FFF2-40B4-BE49-F238E27FC236}">
                  <a16:creationId xmlns:a16="http://schemas.microsoft.com/office/drawing/2014/main" id="{7ED1499F-9211-4035-A8CF-6067C41D5B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1157" y="602141"/>
              <a:ext cx="5752582" cy="5752582"/>
            </a:xfrm>
            <a:prstGeom prst="rect">
              <a:avLst/>
            </a:prstGeom>
          </p:spPr>
        </p:pic>
        <p:pic>
          <p:nvPicPr>
            <p:cNvPr id="17" name="Graphic 16" descr="Heart">
              <a:extLst>
                <a:ext uri="{FF2B5EF4-FFF2-40B4-BE49-F238E27FC236}">
                  <a16:creationId xmlns:a16="http://schemas.microsoft.com/office/drawing/2014/main" id="{791813F0-D46F-4F6E-8ABE-4548208F6F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2291" y="2207234"/>
              <a:ext cx="1210314" cy="1210314"/>
            </a:xfrm>
            <a:prstGeom prst="rect">
              <a:avLst/>
            </a:prstGeom>
          </p:spPr>
        </p:pic>
      </p:grpSp>
      <p:pic>
        <p:nvPicPr>
          <p:cNvPr id="21" name="Picture 20">
            <a:extLst>
              <a:ext uri="{FF2B5EF4-FFF2-40B4-BE49-F238E27FC236}">
                <a16:creationId xmlns:a16="http://schemas.microsoft.com/office/drawing/2014/main" id="{95361C22-780A-45D6-85D2-56DF82141D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3" name="TextBox 2">
            <a:extLst>
              <a:ext uri="{FF2B5EF4-FFF2-40B4-BE49-F238E27FC236}">
                <a16:creationId xmlns:a16="http://schemas.microsoft.com/office/drawing/2014/main" id="{60583F79-6AFE-4E34-95C5-B8D1A7861AED}"/>
              </a:ext>
            </a:extLst>
          </p:cNvPr>
          <p:cNvSpPr txBox="1"/>
          <p:nvPr/>
        </p:nvSpPr>
        <p:spPr>
          <a:xfrm>
            <a:off x="6822937" y="323358"/>
            <a:ext cx="2449400" cy="1323439"/>
          </a:xfrm>
          <a:prstGeom prst="rect">
            <a:avLst/>
          </a:prstGeom>
          <a:noFill/>
        </p:spPr>
        <p:txBody>
          <a:bodyPr wrap="square" rtlCol="0">
            <a:spAutoFit/>
          </a:bodyPr>
          <a:lstStyle/>
          <a:p>
            <a:r>
              <a:rPr lang="en-US" sz="2000" dirty="0">
                <a:solidFill>
                  <a:srgbClr val="682756"/>
                </a:solidFill>
              </a:rPr>
              <a:t>When we have the strength to carry the grief, we have the strength to heal.</a:t>
            </a:r>
          </a:p>
        </p:txBody>
      </p:sp>
    </p:spTree>
    <p:extLst>
      <p:ext uri="{BB962C8B-B14F-4D97-AF65-F5344CB8AC3E}">
        <p14:creationId xmlns:p14="http://schemas.microsoft.com/office/powerpoint/2010/main" val="303674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480F36B0-A5D8-4468-AC67-3E52BC3B16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8084" y="525531"/>
            <a:ext cx="2014523" cy="2014523"/>
          </a:xfrm>
          <a:prstGeom prst="rect">
            <a:avLst/>
          </a:prstGeom>
        </p:spPr>
      </p:pic>
      <p:sp>
        <p:nvSpPr>
          <p:cNvPr id="17" name="Arrow: Down 16">
            <a:extLst>
              <a:ext uri="{FF2B5EF4-FFF2-40B4-BE49-F238E27FC236}">
                <a16:creationId xmlns:a16="http://schemas.microsoft.com/office/drawing/2014/main" id="{A39EC40F-8BF0-48DD-B9C2-1BEED99766E2}"/>
              </a:ext>
            </a:extLst>
          </p:cNvPr>
          <p:cNvSpPr/>
          <p:nvPr/>
        </p:nvSpPr>
        <p:spPr>
          <a:xfrm rot="16200000">
            <a:off x="3010561" y="1042678"/>
            <a:ext cx="224303" cy="185086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ADD1C94-0BCC-44E5-829C-60191F2873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2" name="Graphic 11" descr="Broken Heart">
            <a:extLst>
              <a:ext uri="{FF2B5EF4-FFF2-40B4-BE49-F238E27FC236}">
                <a16:creationId xmlns:a16="http://schemas.microsoft.com/office/drawing/2014/main" id="{12D9DA91-2244-433C-B009-98B2227D18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8300" y="959817"/>
            <a:ext cx="651845" cy="651845"/>
          </a:xfrm>
          <a:prstGeom prst="rect">
            <a:avLst/>
          </a:prstGeom>
        </p:spPr>
      </p:pic>
      <p:pic>
        <p:nvPicPr>
          <p:cNvPr id="15" name="Graphic 14" descr="Heart">
            <a:extLst>
              <a:ext uri="{FF2B5EF4-FFF2-40B4-BE49-F238E27FC236}">
                <a16:creationId xmlns:a16="http://schemas.microsoft.com/office/drawing/2014/main" id="{45C1446A-3D91-4B8C-B453-18BCE40C5A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43927" y="1745864"/>
            <a:ext cx="914400" cy="914400"/>
          </a:xfrm>
          <a:prstGeom prst="rect">
            <a:avLst/>
          </a:prstGeom>
        </p:spPr>
      </p:pic>
      <p:sp>
        <p:nvSpPr>
          <p:cNvPr id="20" name="Arrow: Down 19">
            <a:extLst>
              <a:ext uri="{FF2B5EF4-FFF2-40B4-BE49-F238E27FC236}">
                <a16:creationId xmlns:a16="http://schemas.microsoft.com/office/drawing/2014/main" id="{2DD86DAC-DC47-4A7B-AAF7-53A758AD9723}"/>
              </a:ext>
            </a:extLst>
          </p:cNvPr>
          <p:cNvSpPr/>
          <p:nvPr/>
        </p:nvSpPr>
        <p:spPr>
          <a:xfrm>
            <a:off x="10461063" y="1012634"/>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8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672185" y="441009"/>
            <a:ext cx="6912978" cy="1286160"/>
          </a:xfrm>
        </p:spPr>
        <p:txBody>
          <a:bodyPr vert="horz" lIns="91440" tIns="45720" rIns="91440" bIns="45720" rtlCol="0" anchor="b">
            <a:normAutofit/>
          </a:bodyPr>
          <a:lstStyle/>
          <a:p>
            <a:r>
              <a:rPr lang="en-US" sz="4100" dirty="0">
                <a:solidFill>
                  <a:srgbClr val="7D8A3C"/>
                </a:solidFill>
              </a:rPr>
              <a:t>Temporary Relief Distractions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672185" y="1767958"/>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672C57"/>
                </a:solidFill>
              </a:rPr>
              <a:t>Overeating</a:t>
            </a:r>
          </a:p>
          <a:p>
            <a:r>
              <a:rPr lang="en-US" sz="2400" dirty="0">
                <a:solidFill>
                  <a:srgbClr val="672C57"/>
                </a:solidFill>
              </a:rPr>
              <a:t>Over shopping</a:t>
            </a:r>
          </a:p>
          <a:p>
            <a:r>
              <a:rPr lang="en-US" sz="2400" dirty="0">
                <a:solidFill>
                  <a:srgbClr val="672C57"/>
                </a:solidFill>
              </a:rPr>
              <a:t>Overworking</a:t>
            </a:r>
          </a:p>
          <a:p>
            <a:r>
              <a:rPr lang="en-US" sz="2400" dirty="0">
                <a:solidFill>
                  <a:srgbClr val="672C57"/>
                </a:solidFill>
              </a:rPr>
              <a:t>Inappropriate humor</a:t>
            </a:r>
          </a:p>
          <a:p>
            <a:r>
              <a:rPr lang="en-US" sz="2400" dirty="0">
                <a:solidFill>
                  <a:srgbClr val="672C57"/>
                </a:solidFill>
              </a:rPr>
              <a:t>Excessive TV/Movies</a:t>
            </a:r>
          </a:p>
          <a:p>
            <a:r>
              <a:rPr lang="en-US" sz="2400" dirty="0">
                <a:solidFill>
                  <a:srgbClr val="672C57"/>
                </a:solidFill>
              </a:rPr>
              <a:t>Fiction/Fantasy</a:t>
            </a:r>
          </a:p>
          <a:p>
            <a:endParaRPr lang="en-US" sz="2400" dirty="0">
              <a:solidFill>
                <a:srgbClr val="672C57"/>
              </a:solidFill>
            </a:endParaRPr>
          </a:p>
          <a:p>
            <a:endParaRPr lang="en-US" sz="2400" dirty="0">
              <a:solidFill>
                <a:srgbClr val="672C57"/>
              </a:solidFill>
            </a:endParaRPr>
          </a:p>
          <a:p>
            <a:endParaRPr lang="en-US" sz="2000" dirty="0">
              <a:solidFill>
                <a:srgbClr val="672C57"/>
              </a:solidFill>
            </a:endParaRPr>
          </a:p>
          <a:p>
            <a:pPr marL="0"/>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p:txBody>
      </p:sp>
      <p:sp>
        <p:nvSpPr>
          <p:cNvPr id="7" name="Content Placeholder 2">
            <a:extLst>
              <a:ext uri="{FF2B5EF4-FFF2-40B4-BE49-F238E27FC236}">
                <a16:creationId xmlns:a16="http://schemas.microsoft.com/office/drawing/2014/main" id="{660D8378-0192-4BE9-B233-B1A4778EB398}"/>
              </a:ext>
            </a:extLst>
          </p:cNvPr>
          <p:cNvSpPr txBox="1">
            <a:spLocks/>
          </p:cNvSpPr>
          <p:nvPr/>
        </p:nvSpPr>
        <p:spPr>
          <a:xfrm>
            <a:off x="5718466" y="1808747"/>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672C57"/>
                </a:solidFill>
              </a:rPr>
              <a:t>Isolation</a:t>
            </a:r>
          </a:p>
          <a:p>
            <a:r>
              <a:rPr lang="en-US" sz="2400" dirty="0">
                <a:solidFill>
                  <a:srgbClr val="672C57"/>
                </a:solidFill>
              </a:rPr>
              <a:t>Sex</a:t>
            </a:r>
          </a:p>
          <a:p>
            <a:r>
              <a:rPr lang="en-US" sz="2400" dirty="0">
                <a:solidFill>
                  <a:srgbClr val="672C57"/>
                </a:solidFill>
              </a:rPr>
              <a:t>Oversleeping </a:t>
            </a:r>
          </a:p>
          <a:p>
            <a:r>
              <a:rPr lang="en-US" sz="2400" dirty="0">
                <a:solidFill>
                  <a:srgbClr val="672C57"/>
                </a:solidFill>
              </a:rPr>
              <a:t>Electronics – phone, tablets, computers, etc.</a:t>
            </a:r>
          </a:p>
          <a:p>
            <a:r>
              <a:rPr lang="en-US" sz="2400" dirty="0">
                <a:solidFill>
                  <a:srgbClr val="672C57"/>
                </a:solidFill>
              </a:rPr>
              <a:t>Drugs</a:t>
            </a:r>
          </a:p>
          <a:p>
            <a:pPr marL="0" indent="0">
              <a:buNone/>
            </a:pPr>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a:p>
            <a:pPr marL="0"/>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p:txBody>
      </p:sp>
      <p:pic>
        <p:nvPicPr>
          <p:cNvPr id="8" name="Picture 7">
            <a:extLst>
              <a:ext uri="{FF2B5EF4-FFF2-40B4-BE49-F238E27FC236}">
                <a16:creationId xmlns:a16="http://schemas.microsoft.com/office/drawing/2014/main" id="{A5D181C1-D54F-4A32-8687-DAB1F367B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64443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6" y="-910911"/>
          <a:ext cx="11654969" cy="8213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Down 1">
            <a:extLst>
              <a:ext uri="{FF2B5EF4-FFF2-40B4-BE49-F238E27FC236}">
                <a16:creationId xmlns:a16="http://schemas.microsoft.com/office/drawing/2014/main" id="{F6480249-7363-4894-8CA1-042935A6ED01}"/>
              </a:ext>
            </a:extLst>
          </p:cNvPr>
          <p:cNvSpPr/>
          <p:nvPr/>
        </p:nvSpPr>
        <p:spPr>
          <a:xfrm rot="18721133">
            <a:off x="-825733" y="778080"/>
            <a:ext cx="275948" cy="150942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Person people clipart 2 image">
            <a:extLst>
              <a:ext uri="{FF2B5EF4-FFF2-40B4-BE49-F238E27FC236}">
                <a16:creationId xmlns:a16="http://schemas.microsoft.com/office/drawing/2014/main" id="{557E972A-EA99-46A2-BE18-EFFA66224D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972" y="2976817"/>
            <a:ext cx="610425" cy="237785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Man">
            <a:extLst>
              <a:ext uri="{FF2B5EF4-FFF2-40B4-BE49-F238E27FC236}">
                <a16:creationId xmlns:a16="http://schemas.microsoft.com/office/drawing/2014/main" id="{A01D642F-D191-466D-9E39-6F94EF78B2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084" y="525531"/>
            <a:ext cx="2014523" cy="2014523"/>
          </a:xfrm>
          <a:prstGeom prst="rect">
            <a:avLst/>
          </a:prstGeom>
        </p:spPr>
      </p:pic>
      <p:sp>
        <p:nvSpPr>
          <p:cNvPr id="15" name="TextBox 14">
            <a:extLst>
              <a:ext uri="{FF2B5EF4-FFF2-40B4-BE49-F238E27FC236}">
                <a16:creationId xmlns:a16="http://schemas.microsoft.com/office/drawing/2014/main" id="{38393CB2-2C28-400A-B73B-1331D95D597F}"/>
              </a:ext>
            </a:extLst>
          </p:cNvPr>
          <p:cNvSpPr txBox="1"/>
          <p:nvPr/>
        </p:nvSpPr>
        <p:spPr>
          <a:xfrm>
            <a:off x="1423851" y="-1423851"/>
            <a:ext cx="2194560" cy="923330"/>
          </a:xfrm>
          <a:prstGeom prst="rect">
            <a:avLst/>
          </a:prstGeom>
          <a:noFill/>
        </p:spPr>
        <p:txBody>
          <a:bodyPr wrap="square" rtlCol="0">
            <a:spAutoFit/>
          </a:bodyPr>
          <a:lstStyle/>
          <a:p>
            <a:r>
              <a:rPr lang="en-US" dirty="0"/>
              <a:t>Have you experienced the heavy pull of grief?</a:t>
            </a:r>
          </a:p>
        </p:txBody>
      </p:sp>
      <p:sp>
        <p:nvSpPr>
          <p:cNvPr id="18" name="Arrow: Down 17">
            <a:extLst>
              <a:ext uri="{FF2B5EF4-FFF2-40B4-BE49-F238E27FC236}">
                <a16:creationId xmlns:a16="http://schemas.microsoft.com/office/drawing/2014/main" id="{2B6D72B2-FB41-4126-9F61-840C125C3480}"/>
              </a:ext>
            </a:extLst>
          </p:cNvPr>
          <p:cNvSpPr/>
          <p:nvPr/>
        </p:nvSpPr>
        <p:spPr>
          <a:xfrm rot="18215718">
            <a:off x="2912762" y="1802965"/>
            <a:ext cx="224303" cy="185086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4A9132A-AE21-41E7-94BE-F1B04EF6AA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7" name="Graphic 16" descr="Broken Heart">
            <a:extLst>
              <a:ext uri="{FF2B5EF4-FFF2-40B4-BE49-F238E27FC236}">
                <a16:creationId xmlns:a16="http://schemas.microsoft.com/office/drawing/2014/main" id="{DAEA8219-C50B-456F-98C9-A0986DF2BB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300" y="959817"/>
            <a:ext cx="651845" cy="651845"/>
          </a:xfrm>
          <a:prstGeom prst="rect">
            <a:avLst/>
          </a:prstGeom>
        </p:spPr>
      </p:pic>
      <p:pic>
        <p:nvPicPr>
          <p:cNvPr id="19" name="Graphic 18" descr="Heart">
            <a:extLst>
              <a:ext uri="{FF2B5EF4-FFF2-40B4-BE49-F238E27FC236}">
                <a16:creationId xmlns:a16="http://schemas.microsoft.com/office/drawing/2014/main" id="{FBB73D69-DAD0-4CE4-9E6E-F69A675882B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43927" y="1745864"/>
            <a:ext cx="914400" cy="914400"/>
          </a:xfrm>
          <a:prstGeom prst="rect">
            <a:avLst/>
          </a:prstGeom>
        </p:spPr>
      </p:pic>
      <p:sp>
        <p:nvSpPr>
          <p:cNvPr id="20" name="Arrow: Down 19">
            <a:extLst>
              <a:ext uri="{FF2B5EF4-FFF2-40B4-BE49-F238E27FC236}">
                <a16:creationId xmlns:a16="http://schemas.microsoft.com/office/drawing/2014/main" id="{22F01B6C-472B-4A14-86A3-696447B4BC4C}"/>
              </a:ext>
            </a:extLst>
          </p:cNvPr>
          <p:cNvSpPr/>
          <p:nvPr/>
        </p:nvSpPr>
        <p:spPr>
          <a:xfrm>
            <a:off x="10461063" y="1012634"/>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50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2D1A5AD4-4387-4087-88B4-DE928EEF10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2" name="Group 1">
            <a:extLst>
              <a:ext uri="{FF2B5EF4-FFF2-40B4-BE49-F238E27FC236}">
                <a16:creationId xmlns:a16="http://schemas.microsoft.com/office/drawing/2014/main" id="{73F584D3-FBD6-4B7E-A577-3EDBF057E5BE}"/>
              </a:ext>
            </a:extLst>
          </p:cNvPr>
          <p:cNvGrpSpPr/>
          <p:nvPr/>
        </p:nvGrpSpPr>
        <p:grpSpPr>
          <a:xfrm>
            <a:off x="4262491" y="643800"/>
            <a:ext cx="2014523" cy="2014523"/>
            <a:chOff x="4262491" y="643800"/>
            <a:chExt cx="2014523" cy="2014523"/>
          </a:xfrm>
        </p:grpSpPr>
        <p:pic>
          <p:nvPicPr>
            <p:cNvPr id="16" name="Graphic 15" descr="Man">
              <a:extLst>
                <a:ext uri="{FF2B5EF4-FFF2-40B4-BE49-F238E27FC236}">
                  <a16:creationId xmlns:a16="http://schemas.microsoft.com/office/drawing/2014/main" id="{BEF995F6-87B5-42EC-8942-ECD2FE24CC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62491" y="643800"/>
              <a:ext cx="2014523" cy="2014523"/>
            </a:xfrm>
            <a:prstGeom prst="rect">
              <a:avLst/>
            </a:prstGeom>
          </p:spPr>
        </p:pic>
        <p:pic>
          <p:nvPicPr>
            <p:cNvPr id="11" name="Graphic 10" descr="Broken Heart">
              <a:extLst>
                <a:ext uri="{FF2B5EF4-FFF2-40B4-BE49-F238E27FC236}">
                  <a16:creationId xmlns:a16="http://schemas.microsoft.com/office/drawing/2014/main" id="{65F28E26-21E2-4675-BFDC-52ADC89F1B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43829" y="1099718"/>
              <a:ext cx="651845" cy="651845"/>
            </a:xfrm>
            <a:prstGeom prst="rect">
              <a:avLst/>
            </a:prstGeom>
          </p:spPr>
        </p:pic>
      </p:grpSp>
    </p:spTree>
    <p:extLst>
      <p:ext uri="{BB962C8B-B14F-4D97-AF65-F5344CB8AC3E}">
        <p14:creationId xmlns:p14="http://schemas.microsoft.com/office/powerpoint/2010/main" val="73386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BEF995F6-87B5-42EC-8942-ECD2FE24CC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11617" y="524062"/>
            <a:ext cx="2014523" cy="2014523"/>
          </a:xfrm>
          <a:prstGeom prst="rect">
            <a:avLst/>
          </a:prstGeom>
        </p:spPr>
      </p:pic>
      <p:pic>
        <p:nvPicPr>
          <p:cNvPr id="17" name="Graphic 16" descr="Heart">
            <a:extLst>
              <a:ext uri="{FF2B5EF4-FFF2-40B4-BE49-F238E27FC236}">
                <a16:creationId xmlns:a16="http://schemas.microsoft.com/office/drawing/2014/main" id="{22FC753A-5278-48D4-A1B7-BBECAE14A8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48489" y="998086"/>
            <a:ext cx="540778" cy="540778"/>
          </a:xfrm>
          <a:prstGeom prst="rect">
            <a:avLst/>
          </a:prstGeom>
        </p:spPr>
      </p:pic>
      <p:pic>
        <p:nvPicPr>
          <p:cNvPr id="18" name="Picture 17">
            <a:extLst>
              <a:ext uri="{FF2B5EF4-FFF2-40B4-BE49-F238E27FC236}">
                <a16:creationId xmlns:a16="http://schemas.microsoft.com/office/drawing/2014/main" id="{2D1A5AD4-4387-4087-88B4-DE928EEF10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5C45EE2F-1865-43A7-97D6-9751379B964E}"/>
              </a:ext>
            </a:extLst>
          </p:cNvPr>
          <p:cNvSpPr txBox="1"/>
          <p:nvPr/>
        </p:nvSpPr>
        <p:spPr>
          <a:xfrm>
            <a:off x="8336132" y="1154143"/>
            <a:ext cx="1641814" cy="769441"/>
          </a:xfrm>
          <a:prstGeom prst="rect">
            <a:avLst/>
          </a:prstGeom>
          <a:noFill/>
        </p:spPr>
        <p:txBody>
          <a:bodyPr wrap="square" rtlCol="0">
            <a:spAutoFit/>
          </a:bodyPr>
          <a:lstStyle/>
          <a:p>
            <a:r>
              <a:rPr lang="en-US" sz="4400" dirty="0">
                <a:solidFill>
                  <a:srgbClr val="682756"/>
                </a:solidFill>
              </a:rPr>
              <a:t>Vision</a:t>
            </a:r>
          </a:p>
        </p:txBody>
      </p:sp>
    </p:spTree>
    <p:extLst>
      <p:ext uri="{BB962C8B-B14F-4D97-AF65-F5344CB8AC3E}">
        <p14:creationId xmlns:p14="http://schemas.microsoft.com/office/powerpoint/2010/main" val="359691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480F36B0-A5D8-4468-AC67-3E52BC3B16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8084" y="525531"/>
            <a:ext cx="2014523" cy="2014523"/>
          </a:xfrm>
          <a:prstGeom prst="rect">
            <a:avLst/>
          </a:prstGeom>
        </p:spPr>
      </p:pic>
      <p:pic>
        <p:nvPicPr>
          <p:cNvPr id="19" name="Picture 18">
            <a:extLst>
              <a:ext uri="{FF2B5EF4-FFF2-40B4-BE49-F238E27FC236}">
                <a16:creationId xmlns:a16="http://schemas.microsoft.com/office/drawing/2014/main" id="{2ADD1C94-0BCC-44E5-829C-60191F2873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2" name="Graphic 11" descr="Broken Heart">
            <a:extLst>
              <a:ext uri="{FF2B5EF4-FFF2-40B4-BE49-F238E27FC236}">
                <a16:creationId xmlns:a16="http://schemas.microsoft.com/office/drawing/2014/main" id="{12D9DA91-2244-433C-B009-98B2227D18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8300" y="959817"/>
            <a:ext cx="651845" cy="651845"/>
          </a:xfrm>
          <a:prstGeom prst="rect">
            <a:avLst/>
          </a:prstGeom>
        </p:spPr>
      </p:pic>
      <p:pic>
        <p:nvPicPr>
          <p:cNvPr id="15" name="Graphic 14" descr="Heart">
            <a:extLst>
              <a:ext uri="{FF2B5EF4-FFF2-40B4-BE49-F238E27FC236}">
                <a16:creationId xmlns:a16="http://schemas.microsoft.com/office/drawing/2014/main" id="{45C1446A-3D91-4B8C-B453-18BCE40C5A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43927" y="1745864"/>
            <a:ext cx="914400" cy="914400"/>
          </a:xfrm>
          <a:prstGeom prst="rect">
            <a:avLst/>
          </a:prstGeom>
        </p:spPr>
      </p:pic>
    </p:spTree>
    <p:extLst>
      <p:ext uri="{BB962C8B-B14F-4D97-AF65-F5344CB8AC3E}">
        <p14:creationId xmlns:p14="http://schemas.microsoft.com/office/powerpoint/2010/main" val="327335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C1E37046-DF0E-4271-B272-A758FBE5A0F9}"/>
              </a:ext>
            </a:extLst>
          </p:cNvPr>
          <p:cNvSpPr/>
          <p:nvPr/>
        </p:nvSpPr>
        <p:spPr>
          <a:xfrm>
            <a:off x="2246807" y="5170990"/>
            <a:ext cx="9106989" cy="86038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410DE81-1A34-45F7-9E31-3DBBF595E947}"/>
              </a:ext>
            </a:extLst>
          </p:cNvPr>
          <p:cNvSpPr/>
          <p:nvPr/>
        </p:nvSpPr>
        <p:spPr>
          <a:xfrm>
            <a:off x="3905792" y="4147939"/>
            <a:ext cx="7448004" cy="860380"/>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26DCB6F-7FAC-4CD5-8987-73DB8989E340}"/>
              </a:ext>
            </a:extLst>
          </p:cNvPr>
          <p:cNvSpPr/>
          <p:nvPr/>
        </p:nvSpPr>
        <p:spPr>
          <a:xfrm>
            <a:off x="5512525" y="3124888"/>
            <a:ext cx="5841271" cy="860380"/>
          </a:xfrm>
          <a:prstGeom prst="rightArrow">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BE55156-AF2A-4ABF-8CC7-F5C5236A8ED0}"/>
              </a:ext>
            </a:extLst>
          </p:cNvPr>
          <p:cNvSpPr/>
          <p:nvPr/>
        </p:nvSpPr>
        <p:spPr>
          <a:xfrm>
            <a:off x="7184571" y="2101837"/>
            <a:ext cx="4169225" cy="860380"/>
          </a:xfrm>
          <a:prstGeom prst="rightArrow">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06EF2CB-2912-4FB0-B375-DEF8F3D335DD}"/>
              </a:ext>
            </a:extLst>
          </p:cNvPr>
          <p:cNvSpPr/>
          <p:nvPr/>
        </p:nvSpPr>
        <p:spPr>
          <a:xfrm>
            <a:off x="8869680" y="1078786"/>
            <a:ext cx="2484116" cy="860380"/>
          </a:xfrm>
          <a:prstGeom prst="rightArrow">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DA361E-4633-4A66-9EB1-4C9BCB016A28}"/>
              </a:ext>
            </a:extLst>
          </p:cNvPr>
          <p:cNvSpPr txBox="1"/>
          <p:nvPr/>
        </p:nvSpPr>
        <p:spPr>
          <a:xfrm>
            <a:off x="2501535" y="5370347"/>
            <a:ext cx="2808514" cy="461665"/>
          </a:xfrm>
          <a:prstGeom prst="rect">
            <a:avLst/>
          </a:prstGeom>
          <a:noFill/>
        </p:spPr>
        <p:txBody>
          <a:bodyPr wrap="square" rtlCol="0">
            <a:spAutoFit/>
          </a:bodyPr>
          <a:lstStyle/>
          <a:p>
            <a:r>
              <a:rPr lang="en-US" sz="2400" b="1" dirty="0">
                <a:solidFill>
                  <a:schemeClr val="bg1"/>
                </a:solidFill>
              </a:rPr>
              <a:t>COPING</a:t>
            </a:r>
          </a:p>
        </p:txBody>
      </p:sp>
      <p:sp>
        <p:nvSpPr>
          <p:cNvPr id="31" name="TextBox 30">
            <a:extLst>
              <a:ext uri="{FF2B5EF4-FFF2-40B4-BE49-F238E27FC236}">
                <a16:creationId xmlns:a16="http://schemas.microsoft.com/office/drawing/2014/main" id="{7F9E687A-B05B-4E06-A780-23A5CFFE9743}"/>
              </a:ext>
            </a:extLst>
          </p:cNvPr>
          <p:cNvSpPr txBox="1"/>
          <p:nvPr/>
        </p:nvSpPr>
        <p:spPr>
          <a:xfrm>
            <a:off x="9010104" y="1278143"/>
            <a:ext cx="2808514" cy="461665"/>
          </a:xfrm>
          <a:prstGeom prst="rect">
            <a:avLst/>
          </a:prstGeom>
          <a:noFill/>
        </p:spPr>
        <p:txBody>
          <a:bodyPr wrap="square" rtlCol="0">
            <a:spAutoFit/>
          </a:bodyPr>
          <a:lstStyle/>
          <a:p>
            <a:r>
              <a:rPr lang="en-US" sz="2400" b="1" dirty="0">
                <a:solidFill>
                  <a:schemeClr val="bg1"/>
                </a:solidFill>
              </a:rPr>
              <a:t>REBUILDING</a:t>
            </a:r>
          </a:p>
        </p:txBody>
      </p:sp>
      <p:sp>
        <p:nvSpPr>
          <p:cNvPr id="35" name="TextBox 34">
            <a:extLst>
              <a:ext uri="{FF2B5EF4-FFF2-40B4-BE49-F238E27FC236}">
                <a16:creationId xmlns:a16="http://schemas.microsoft.com/office/drawing/2014/main" id="{68D737D2-55E8-4A67-915F-30347C412251}"/>
              </a:ext>
            </a:extLst>
          </p:cNvPr>
          <p:cNvSpPr txBox="1"/>
          <p:nvPr/>
        </p:nvSpPr>
        <p:spPr>
          <a:xfrm>
            <a:off x="2878822" y="480212"/>
            <a:ext cx="6434356" cy="1138773"/>
          </a:xfrm>
          <a:prstGeom prst="rect">
            <a:avLst/>
          </a:prstGeom>
          <a:noFill/>
        </p:spPr>
        <p:txBody>
          <a:bodyPr wrap="square" rtlCol="0">
            <a:spAutoFit/>
          </a:bodyPr>
          <a:lstStyle/>
          <a:p>
            <a:pPr algn="ctr"/>
            <a:r>
              <a:rPr lang="en-US" sz="4000" dirty="0">
                <a:solidFill>
                  <a:srgbClr val="632552"/>
                </a:solidFill>
              </a:rPr>
              <a:t>HOPE Model of Healing</a:t>
            </a:r>
          </a:p>
          <a:p>
            <a:pPr algn="ctr"/>
            <a:r>
              <a:rPr lang="en-US" sz="2800" dirty="0">
                <a:solidFill>
                  <a:srgbClr val="632552"/>
                </a:solidFill>
              </a:rPr>
              <a:t>5 Foundations of Growth</a:t>
            </a:r>
          </a:p>
        </p:txBody>
      </p:sp>
      <p:pic>
        <p:nvPicPr>
          <p:cNvPr id="43" name="Graphic 42" descr="Broken Heart">
            <a:extLst>
              <a:ext uri="{FF2B5EF4-FFF2-40B4-BE49-F238E27FC236}">
                <a16:creationId xmlns:a16="http://schemas.microsoft.com/office/drawing/2014/main" id="{1E40E465-3EA2-445D-A53C-72AC4205CB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783" y="5170990"/>
            <a:ext cx="914400" cy="914400"/>
          </a:xfrm>
          <a:prstGeom prst="rect">
            <a:avLst/>
          </a:prstGeom>
        </p:spPr>
      </p:pic>
      <p:sp>
        <p:nvSpPr>
          <p:cNvPr id="15" name="TextBox 14">
            <a:extLst>
              <a:ext uri="{FF2B5EF4-FFF2-40B4-BE49-F238E27FC236}">
                <a16:creationId xmlns:a16="http://schemas.microsoft.com/office/drawing/2014/main" id="{BA3EC2B3-4BF0-4A2F-B09C-0D1AFBD93E1C}"/>
              </a:ext>
            </a:extLst>
          </p:cNvPr>
          <p:cNvSpPr txBox="1"/>
          <p:nvPr/>
        </p:nvSpPr>
        <p:spPr>
          <a:xfrm>
            <a:off x="5780314" y="3310767"/>
            <a:ext cx="2808514" cy="461665"/>
          </a:xfrm>
          <a:prstGeom prst="rect">
            <a:avLst/>
          </a:prstGeom>
          <a:noFill/>
        </p:spPr>
        <p:txBody>
          <a:bodyPr wrap="square" rtlCol="0">
            <a:spAutoFit/>
          </a:bodyPr>
          <a:lstStyle/>
          <a:p>
            <a:r>
              <a:rPr lang="en-US" sz="2400" b="1" dirty="0">
                <a:solidFill>
                  <a:schemeClr val="bg1"/>
                </a:solidFill>
              </a:rPr>
              <a:t>DISCOVERING</a:t>
            </a:r>
          </a:p>
        </p:txBody>
      </p:sp>
      <p:sp>
        <p:nvSpPr>
          <p:cNvPr id="17" name="TextBox 16">
            <a:extLst>
              <a:ext uri="{FF2B5EF4-FFF2-40B4-BE49-F238E27FC236}">
                <a16:creationId xmlns:a16="http://schemas.microsoft.com/office/drawing/2014/main" id="{A0A6F16D-0965-4F65-896F-1191861A4484}"/>
              </a:ext>
            </a:extLst>
          </p:cNvPr>
          <p:cNvSpPr txBox="1"/>
          <p:nvPr/>
        </p:nvSpPr>
        <p:spPr>
          <a:xfrm>
            <a:off x="4108268" y="4339301"/>
            <a:ext cx="2808514" cy="461665"/>
          </a:xfrm>
          <a:prstGeom prst="rect">
            <a:avLst/>
          </a:prstGeom>
          <a:noFill/>
        </p:spPr>
        <p:txBody>
          <a:bodyPr wrap="square" rtlCol="0">
            <a:spAutoFit/>
          </a:bodyPr>
          <a:lstStyle/>
          <a:p>
            <a:r>
              <a:rPr lang="en-US" sz="2400" b="1" dirty="0">
                <a:solidFill>
                  <a:schemeClr val="bg1"/>
                </a:solidFill>
              </a:rPr>
              <a:t>UNDERSTANDING</a:t>
            </a:r>
          </a:p>
        </p:txBody>
      </p:sp>
      <p:sp>
        <p:nvSpPr>
          <p:cNvPr id="19" name="TextBox 18">
            <a:extLst>
              <a:ext uri="{FF2B5EF4-FFF2-40B4-BE49-F238E27FC236}">
                <a16:creationId xmlns:a16="http://schemas.microsoft.com/office/drawing/2014/main" id="{D7E9DC5A-12CB-481D-9F1B-F5715FD7684F}"/>
              </a:ext>
            </a:extLst>
          </p:cNvPr>
          <p:cNvSpPr txBox="1"/>
          <p:nvPr/>
        </p:nvSpPr>
        <p:spPr>
          <a:xfrm>
            <a:off x="7303224" y="2293145"/>
            <a:ext cx="2808514" cy="461665"/>
          </a:xfrm>
          <a:prstGeom prst="rect">
            <a:avLst/>
          </a:prstGeom>
          <a:noFill/>
        </p:spPr>
        <p:txBody>
          <a:bodyPr wrap="square" rtlCol="0">
            <a:spAutoFit/>
          </a:bodyPr>
          <a:lstStyle/>
          <a:p>
            <a:r>
              <a:rPr lang="en-US" sz="2400" b="1" dirty="0">
                <a:solidFill>
                  <a:schemeClr val="bg1"/>
                </a:solidFill>
              </a:rPr>
              <a:t>RESOLVING</a:t>
            </a:r>
          </a:p>
        </p:txBody>
      </p:sp>
      <p:pic>
        <p:nvPicPr>
          <p:cNvPr id="21" name="Picture 20">
            <a:extLst>
              <a:ext uri="{FF2B5EF4-FFF2-40B4-BE49-F238E27FC236}">
                <a16:creationId xmlns:a16="http://schemas.microsoft.com/office/drawing/2014/main" id="{4CCBC58A-DF2C-41DD-9504-06E3BE30D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4" name="Graphic 23" descr="Man">
            <a:extLst>
              <a:ext uri="{FF2B5EF4-FFF2-40B4-BE49-F238E27FC236}">
                <a16:creationId xmlns:a16="http://schemas.microsoft.com/office/drawing/2014/main" id="{6D43A7EB-8746-4AEB-A1E1-BE2E69DD50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3178" y="68482"/>
            <a:ext cx="1209661" cy="1209661"/>
          </a:xfrm>
          <a:prstGeom prst="rect">
            <a:avLst/>
          </a:prstGeom>
        </p:spPr>
      </p:pic>
      <p:pic>
        <p:nvPicPr>
          <p:cNvPr id="25" name="Graphic 24" descr="Heart">
            <a:extLst>
              <a:ext uri="{FF2B5EF4-FFF2-40B4-BE49-F238E27FC236}">
                <a16:creationId xmlns:a16="http://schemas.microsoft.com/office/drawing/2014/main" id="{46CA796B-52AF-4583-8A5F-FAFCEE9856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55647" y="385740"/>
            <a:ext cx="324721" cy="324721"/>
          </a:xfrm>
          <a:prstGeom prst="rect">
            <a:avLst/>
          </a:prstGeom>
        </p:spPr>
      </p:pic>
    </p:spTree>
    <p:extLst>
      <p:ext uri="{BB962C8B-B14F-4D97-AF65-F5344CB8AC3E}">
        <p14:creationId xmlns:p14="http://schemas.microsoft.com/office/powerpoint/2010/main" val="374103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858C6-5F6E-4FAA-B30B-532A7C0BF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FE4601F1-88FF-4EB0-8E2C-1EC1635B272C}"/>
              </a:ext>
            </a:extLst>
          </p:cNvPr>
          <p:cNvSpPr txBox="1"/>
          <p:nvPr/>
        </p:nvSpPr>
        <p:spPr>
          <a:xfrm>
            <a:off x="2422358" y="1853039"/>
            <a:ext cx="7395410" cy="2308324"/>
          </a:xfrm>
          <a:prstGeom prst="rect">
            <a:avLst/>
          </a:prstGeom>
          <a:noFill/>
        </p:spPr>
        <p:txBody>
          <a:bodyPr wrap="square">
            <a:spAutoFit/>
          </a:bodyPr>
          <a:lstStyle/>
          <a:p>
            <a:pPr algn="ctr"/>
            <a:r>
              <a:rPr lang="en-US" sz="3600" dirty="0">
                <a:solidFill>
                  <a:srgbClr val="682756"/>
                </a:solidFill>
              </a:rPr>
              <a:t>The problem isn’t grief.</a:t>
            </a:r>
          </a:p>
          <a:p>
            <a:pPr algn="ctr"/>
            <a:r>
              <a:rPr lang="en-US" sz="3600" dirty="0">
                <a:solidFill>
                  <a:srgbClr val="682756"/>
                </a:solidFill>
              </a:rPr>
              <a:t>Grief is the solution. </a:t>
            </a:r>
          </a:p>
          <a:p>
            <a:pPr algn="ctr"/>
            <a:r>
              <a:rPr lang="en-US" sz="3600" dirty="0">
                <a:solidFill>
                  <a:srgbClr val="682756"/>
                </a:solidFill>
              </a:rPr>
              <a:t>The problem is the misunderstanding and  judgment of grief</a:t>
            </a:r>
            <a:r>
              <a:rPr lang="en-US" sz="3200" dirty="0">
                <a:solidFill>
                  <a:srgbClr val="682756"/>
                </a:solidFill>
              </a:rPr>
              <a:t>.</a:t>
            </a:r>
          </a:p>
        </p:txBody>
      </p:sp>
    </p:spTree>
    <p:extLst>
      <p:ext uri="{BB962C8B-B14F-4D97-AF65-F5344CB8AC3E}">
        <p14:creationId xmlns:p14="http://schemas.microsoft.com/office/powerpoint/2010/main" val="1648362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8E02-F766-4D89-81DC-63246C99E9F6}"/>
              </a:ext>
            </a:extLst>
          </p:cNvPr>
          <p:cNvSpPr>
            <a:spLocks noGrp="1"/>
          </p:cNvSpPr>
          <p:nvPr>
            <p:ph type="title"/>
          </p:nvPr>
        </p:nvSpPr>
        <p:spPr/>
        <p:txBody>
          <a:bodyPr/>
          <a:lstStyle/>
          <a:p>
            <a:r>
              <a:rPr lang="en-US" dirty="0">
                <a:solidFill>
                  <a:srgbClr val="672C57"/>
                </a:solidFill>
              </a:rPr>
              <a:t>Week 2 Assignments:</a:t>
            </a:r>
          </a:p>
        </p:txBody>
      </p:sp>
      <p:sp>
        <p:nvSpPr>
          <p:cNvPr id="3" name="Content Placeholder 2">
            <a:extLst>
              <a:ext uri="{FF2B5EF4-FFF2-40B4-BE49-F238E27FC236}">
                <a16:creationId xmlns:a16="http://schemas.microsoft.com/office/drawing/2014/main" id="{61E61BF1-225E-4A0C-86BA-433804437555}"/>
              </a:ext>
            </a:extLst>
          </p:cNvPr>
          <p:cNvSpPr>
            <a:spLocks noGrp="1"/>
          </p:cNvSpPr>
          <p:nvPr>
            <p:ph idx="1"/>
          </p:nvPr>
        </p:nvSpPr>
        <p:spPr>
          <a:xfrm>
            <a:off x="838200" y="1825625"/>
            <a:ext cx="10515600" cy="2280210"/>
          </a:xfrm>
        </p:spPr>
        <p:txBody>
          <a:bodyPr/>
          <a:lstStyle/>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Read, study chapter 2</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Answer the questions in the workbook</a:t>
            </a:r>
            <a:endParaRPr lang="en-US" sz="1800" dirty="0">
              <a:solidFill>
                <a:srgbClr val="672C57"/>
              </a:solidFill>
              <a:effectLst/>
              <a:latin typeface="Times New Roman" panose="02020603050405020304" pitchFamily="18" charset="0"/>
              <a:ea typeface="Times New Roman" panose="02020603050405020304" pitchFamily="18" charset="0"/>
            </a:endParaRPr>
          </a:p>
          <a:p>
            <a:endParaRPr lang="en-US" dirty="0">
              <a:solidFill>
                <a:srgbClr val="672C57"/>
              </a:solidFill>
            </a:endParaRPr>
          </a:p>
        </p:txBody>
      </p:sp>
    </p:spTree>
    <p:extLst>
      <p:ext uri="{BB962C8B-B14F-4D97-AF65-F5344CB8AC3E}">
        <p14:creationId xmlns:p14="http://schemas.microsoft.com/office/powerpoint/2010/main" val="36991666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4501-8F51-46C0-A508-39ECC51CB2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BCCC84-2B2F-46D0-B6AC-774C9779DE1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498992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p:txBody>
          <a:bodyPr/>
          <a:lstStyle/>
          <a:p>
            <a:r>
              <a:rPr lang="en-US" dirty="0">
                <a:solidFill>
                  <a:srgbClr val="672C57"/>
                </a:solidFill>
              </a:rPr>
              <a:t>Grief is uncomfortable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838200" y="1556302"/>
            <a:ext cx="10515600" cy="4351338"/>
          </a:xfrm>
        </p:spPr>
        <p:txBody>
          <a:bodyPr/>
          <a:lstStyle/>
          <a:p>
            <a:r>
              <a:rPr lang="en-US" dirty="0">
                <a:solidFill>
                  <a:srgbClr val="672C57"/>
                </a:solidFill>
              </a:rPr>
              <a:t>Fear because you don’t know what to do</a:t>
            </a:r>
          </a:p>
          <a:p>
            <a:pPr lvl="1"/>
            <a:r>
              <a:rPr lang="en-US" dirty="0">
                <a:solidFill>
                  <a:srgbClr val="672C57"/>
                </a:solidFill>
              </a:rPr>
              <a:t>Feel helpless</a:t>
            </a:r>
          </a:p>
          <a:p>
            <a:pPr lvl="1"/>
            <a:r>
              <a:rPr lang="en-US" dirty="0">
                <a:solidFill>
                  <a:srgbClr val="672C57"/>
                </a:solidFill>
              </a:rPr>
              <a:t>Feel like you must fix it</a:t>
            </a:r>
          </a:p>
          <a:p>
            <a:r>
              <a:rPr lang="en-US" dirty="0">
                <a:solidFill>
                  <a:srgbClr val="672C57"/>
                </a:solidFill>
              </a:rPr>
              <a:t>Panic because you don’t understand grief </a:t>
            </a:r>
          </a:p>
          <a:p>
            <a:r>
              <a:rPr lang="en-US" dirty="0">
                <a:solidFill>
                  <a:srgbClr val="672C57"/>
                </a:solidFill>
              </a:rPr>
              <a:t>Anxious to talk people out of it</a:t>
            </a:r>
          </a:p>
          <a:p>
            <a:pPr marL="0" indent="0">
              <a:buNone/>
            </a:pPr>
            <a:endParaRPr lang="en-US" dirty="0">
              <a:solidFill>
                <a:srgbClr val="672C57"/>
              </a:solidFill>
            </a:endParaRPr>
          </a:p>
          <a:p>
            <a:pPr marL="457200" lvl="1" indent="0">
              <a:buNone/>
            </a:pPr>
            <a:endParaRPr lang="en-US"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34F9AFA2-AB02-4972-8CDC-6FB7E03A7CEB}"/>
              </a:ext>
            </a:extLst>
          </p:cNvPr>
          <p:cNvSpPr txBox="1"/>
          <p:nvPr/>
        </p:nvSpPr>
        <p:spPr>
          <a:xfrm>
            <a:off x="2424363" y="4167651"/>
            <a:ext cx="7343273" cy="1446550"/>
          </a:xfrm>
          <a:prstGeom prst="rect">
            <a:avLst/>
          </a:prstGeom>
          <a:noFill/>
        </p:spPr>
        <p:txBody>
          <a:bodyPr wrap="square" rtlCol="0">
            <a:spAutoFit/>
          </a:bodyPr>
          <a:lstStyle/>
          <a:p>
            <a:pPr algn="ctr"/>
            <a:r>
              <a:rPr lang="en-US" sz="3200" b="1" dirty="0">
                <a:solidFill>
                  <a:srgbClr val="7D8A3C"/>
                </a:solidFill>
              </a:rPr>
              <a:t>Goal: </a:t>
            </a:r>
            <a:r>
              <a:rPr lang="en-US" sz="2800" dirty="0">
                <a:solidFill>
                  <a:srgbClr val="7D8A3C"/>
                </a:solidFill>
              </a:rPr>
              <a:t>to become </a:t>
            </a:r>
            <a:r>
              <a:rPr lang="en-US" sz="2800" b="1" dirty="0">
                <a:solidFill>
                  <a:srgbClr val="7D8A3C"/>
                </a:solidFill>
              </a:rPr>
              <a:t>comfortable, confident and effective</a:t>
            </a:r>
            <a:r>
              <a:rPr lang="en-US" sz="2800" dirty="0">
                <a:solidFill>
                  <a:srgbClr val="7D8A3C"/>
                </a:solidFill>
              </a:rPr>
              <a:t> in supporting a client in their grief and assisting them in incremental steps and shifts.</a:t>
            </a:r>
          </a:p>
        </p:txBody>
      </p:sp>
    </p:spTree>
    <p:extLst>
      <p:ext uri="{BB962C8B-B14F-4D97-AF65-F5344CB8AC3E}">
        <p14:creationId xmlns:p14="http://schemas.microsoft.com/office/powerpoint/2010/main" val="37671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277352" y="1556302"/>
            <a:ext cx="9637295" cy="2917086"/>
          </a:xfrm>
        </p:spPr>
        <p:txBody>
          <a:bodyPr>
            <a:normAutofit/>
          </a:bodyPr>
          <a:lstStyle/>
          <a:p>
            <a:pPr marL="0" indent="0" algn="ctr">
              <a:buNone/>
            </a:pPr>
            <a:r>
              <a:rPr lang="en-US" sz="4400" dirty="0">
                <a:solidFill>
                  <a:srgbClr val="672C57"/>
                </a:solidFill>
              </a:rPr>
              <a:t>“Nothing good has come from the death of my daughter, but good has come from my response to it.”</a:t>
            </a:r>
          </a:p>
          <a:p>
            <a:pPr marL="0" indent="0" algn="ctr">
              <a:buNone/>
            </a:pPr>
            <a:r>
              <a:rPr lang="en-US" sz="4400" dirty="0">
                <a:solidFill>
                  <a:srgbClr val="672C57"/>
                </a:solidFill>
              </a:rPr>
              <a:t>-</a:t>
            </a:r>
            <a:r>
              <a:rPr lang="en-US" sz="3600" i="1" dirty="0">
                <a:solidFill>
                  <a:srgbClr val="672C57"/>
                </a:solidFill>
              </a:rPr>
              <a:t>Sandy</a:t>
            </a:r>
          </a:p>
          <a:p>
            <a:pPr marL="0" indent="0">
              <a:buNone/>
            </a:pPr>
            <a:endParaRPr lang="en-US" sz="4400" dirty="0">
              <a:solidFill>
                <a:srgbClr val="672C57"/>
              </a:solidFill>
            </a:endParaRPr>
          </a:p>
          <a:p>
            <a:pPr marL="457200" lvl="1" indent="0">
              <a:buNone/>
            </a:pPr>
            <a:endParaRPr lang="en-US" sz="4400"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76908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70D3C-47C4-4BFF-9FA2-4C7BFD0950C1}"/>
              </a:ext>
            </a:extLst>
          </p:cNvPr>
          <p:cNvSpPr>
            <a:spLocks noGrp="1"/>
          </p:cNvSpPr>
          <p:nvPr>
            <p:ph type="title"/>
          </p:nvPr>
        </p:nvSpPr>
        <p:spPr>
          <a:xfrm>
            <a:off x="1109287" y="1001593"/>
            <a:ext cx="4620584" cy="2575325"/>
          </a:xfrm>
        </p:spPr>
        <p:txBody>
          <a:bodyPr vert="horz" lIns="91440" tIns="45720" rIns="91440" bIns="45720" rtlCol="0" anchor="b">
            <a:normAutofit/>
          </a:bodyPr>
          <a:lstStyle/>
          <a:p>
            <a:r>
              <a:rPr lang="en-US" dirty="0">
                <a:solidFill>
                  <a:srgbClr val="672C57"/>
                </a:solidFill>
              </a:rPr>
              <a:t>Other Temporary Relief Distractions</a:t>
            </a:r>
            <a:br>
              <a:rPr lang="en-US" dirty="0">
                <a:solidFill>
                  <a:srgbClr val="672C57"/>
                </a:solidFill>
              </a:rPr>
            </a:br>
            <a:br>
              <a:rPr lang="en-US" dirty="0">
                <a:solidFill>
                  <a:srgbClr val="672C57"/>
                </a:solidFill>
              </a:rPr>
            </a:br>
            <a:endParaRPr lang="en-US" dirty="0">
              <a:solidFill>
                <a:srgbClr val="672C57"/>
              </a:solidFill>
            </a:endParaRPr>
          </a:p>
        </p:txBody>
      </p:sp>
      <p:pic>
        <p:nvPicPr>
          <p:cNvPr id="5" name="Picture 2" descr="NATIONAL BLAME SOMEONE ELSE DAY - August 13, 2022 - National Today">
            <a:extLst>
              <a:ext uri="{FF2B5EF4-FFF2-40B4-BE49-F238E27FC236}">
                <a16:creationId xmlns:a16="http://schemas.microsoft.com/office/drawing/2014/main" id="{D736224E-ECE6-49EA-A096-9027C6D4A3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2" r="2020" b="-3"/>
          <a:stretch/>
        </p:blipFill>
        <p:spPr bwMode="auto">
          <a:xfrm>
            <a:off x="6599333" y="1380744"/>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E316A7-4D11-487A-8AC7-2593D474AA4E}"/>
              </a:ext>
            </a:extLst>
          </p:cNvPr>
          <p:cNvSpPr txBox="1"/>
          <p:nvPr/>
        </p:nvSpPr>
        <p:spPr>
          <a:xfrm>
            <a:off x="1183341" y="2556158"/>
            <a:ext cx="324522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672C57"/>
                </a:solidFill>
              </a:rPr>
              <a:t>Blaming</a:t>
            </a:r>
            <a:endParaRPr lang="en-US" sz="2800" dirty="0"/>
          </a:p>
        </p:txBody>
      </p:sp>
      <p:pic>
        <p:nvPicPr>
          <p:cNvPr id="7" name="Picture 6">
            <a:extLst>
              <a:ext uri="{FF2B5EF4-FFF2-40B4-BE49-F238E27FC236}">
                <a16:creationId xmlns:a16="http://schemas.microsoft.com/office/drawing/2014/main" id="{A45D4965-1DA5-47D0-AAAA-433C28C4D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2295947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p:txBody>
          <a:bodyPr/>
          <a:lstStyle/>
          <a:p>
            <a:r>
              <a:rPr lang="en-US" dirty="0">
                <a:solidFill>
                  <a:srgbClr val="672C57"/>
                </a:solidFill>
              </a:rPr>
              <a:t>Why I’m Able to Do This Work</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p:txBody>
          <a:bodyPr/>
          <a:lstStyle/>
          <a:p>
            <a:r>
              <a:rPr lang="en-US" dirty="0">
                <a:solidFill>
                  <a:srgbClr val="672C57"/>
                </a:solidFill>
              </a:rPr>
              <a:t>Because I know in my bones that healing is possible</a:t>
            </a:r>
          </a:p>
          <a:p>
            <a:r>
              <a:rPr lang="en-US" dirty="0">
                <a:solidFill>
                  <a:srgbClr val="672C57"/>
                </a:solidFill>
              </a:rPr>
              <a:t>Because I have felt the affects of grief healing and I’m encouraged to share that with others</a:t>
            </a:r>
          </a:p>
          <a:p>
            <a:r>
              <a:rPr lang="en-US" dirty="0">
                <a:solidFill>
                  <a:srgbClr val="672C57"/>
                </a:solidFill>
              </a:rPr>
              <a:t>Because if a person is willing to put in the effort, learn and grow they will experience healing</a:t>
            </a:r>
          </a:p>
          <a:p>
            <a:pPr lvl="1"/>
            <a:endParaRPr lang="en-US"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557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838200" y="1253331"/>
            <a:ext cx="10515600" cy="4351338"/>
          </a:xfrm>
        </p:spPr>
        <p:txBody>
          <a:bodyPr/>
          <a:lstStyle/>
          <a:p>
            <a:pPr marL="0" indent="0">
              <a:buNone/>
            </a:pPr>
            <a:r>
              <a:rPr lang="en-US" dirty="0">
                <a:solidFill>
                  <a:srgbClr val="672C57"/>
                </a:solidFill>
              </a:rPr>
              <a:t>“The pain that you create now is always some form of </a:t>
            </a:r>
            <a:r>
              <a:rPr lang="en-US" dirty="0">
                <a:solidFill>
                  <a:srgbClr val="7D8A3C"/>
                </a:solidFill>
              </a:rPr>
              <a:t>nonacceptance</a:t>
            </a:r>
            <a:r>
              <a:rPr lang="en-US" dirty="0">
                <a:solidFill>
                  <a:srgbClr val="672C57"/>
                </a:solidFill>
              </a:rPr>
              <a:t>, some form of </a:t>
            </a:r>
            <a:r>
              <a:rPr lang="en-US" dirty="0">
                <a:solidFill>
                  <a:srgbClr val="7D8A3C"/>
                </a:solidFill>
              </a:rPr>
              <a:t>unconscious resistance </a:t>
            </a:r>
            <a:r>
              <a:rPr lang="en-US" dirty="0">
                <a:solidFill>
                  <a:srgbClr val="672C57"/>
                </a:solidFill>
              </a:rPr>
              <a:t>to what is.  </a:t>
            </a:r>
          </a:p>
          <a:p>
            <a:pPr marL="0" indent="0">
              <a:buNone/>
            </a:pPr>
            <a:r>
              <a:rPr lang="en-US" dirty="0">
                <a:solidFill>
                  <a:srgbClr val="672C57"/>
                </a:solidFill>
              </a:rPr>
              <a:t>“On the level of thought, the resistance is some form of </a:t>
            </a:r>
            <a:r>
              <a:rPr lang="en-US" dirty="0">
                <a:solidFill>
                  <a:srgbClr val="7D8A3C"/>
                </a:solidFill>
              </a:rPr>
              <a:t>judgment</a:t>
            </a:r>
            <a:r>
              <a:rPr lang="en-US" dirty="0">
                <a:solidFill>
                  <a:srgbClr val="672C57"/>
                </a:solidFill>
              </a:rPr>
              <a:t>. </a:t>
            </a:r>
          </a:p>
          <a:p>
            <a:pPr marL="0" indent="0">
              <a:buNone/>
            </a:pPr>
            <a:r>
              <a:rPr lang="en-US" dirty="0">
                <a:solidFill>
                  <a:srgbClr val="672C57"/>
                </a:solidFill>
              </a:rPr>
              <a:t>“On the emotional level, it is some form of </a:t>
            </a:r>
            <a:r>
              <a:rPr lang="en-US" dirty="0">
                <a:solidFill>
                  <a:srgbClr val="7D8A3C"/>
                </a:solidFill>
              </a:rPr>
              <a:t>negativity</a:t>
            </a:r>
            <a:r>
              <a:rPr lang="en-US" dirty="0">
                <a:solidFill>
                  <a:srgbClr val="672C57"/>
                </a:solidFill>
              </a:rPr>
              <a:t>. </a:t>
            </a:r>
          </a:p>
          <a:p>
            <a:pPr marL="0" indent="0">
              <a:buNone/>
            </a:pPr>
            <a:r>
              <a:rPr lang="en-US" dirty="0">
                <a:solidFill>
                  <a:srgbClr val="7D8A3C"/>
                </a:solidFill>
              </a:rPr>
              <a:t>“The intensity of the pain depends on the degree of resistance to the present moment</a:t>
            </a:r>
            <a:r>
              <a:rPr lang="en-US" dirty="0">
                <a:solidFill>
                  <a:srgbClr val="672C57"/>
                </a:solidFill>
              </a:rPr>
              <a:t>, and this in turn depends on how strongly you are identified with your mind.”</a:t>
            </a:r>
          </a:p>
          <a:p>
            <a:pPr marL="0" indent="0">
              <a:buNone/>
            </a:pPr>
            <a:r>
              <a:rPr lang="en-US" dirty="0">
                <a:solidFill>
                  <a:srgbClr val="672C57"/>
                </a:solidFill>
              </a:rPr>
              <a:t>–Eckhart Tolle, </a:t>
            </a:r>
            <a:r>
              <a:rPr lang="en-US" i="1" dirty="0">
                <a:solidFill>
                  <a:srgbClr val="672C57"/>
                </a:solidFill>
              </a:rPr>
              <a:t>The Power of Now, </a:t>
            </a:r>
            <a:r>
              <a:rPr lang="en-US" dirty="0">
                <a:solidFill>
                  <a:srgbClr val="672C57"/>
                </a:solidFill>
              </a:rPr>
              <a:t>pg. 33</a:t>
            </a:r>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6450099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AA2D74-176F-4C89-A337-B51BFE7BF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 t="8036" r="1801" b="4840"/>
          <a:stretch/>
        </p:blipFill>
        <p:spPr bwMode="auto">
          <a:xfrm>
            <a:off x="2801099" y="1101322"/>
            <a:ext cx="6589802" cy="44760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sp>
        <p:nvSpPr>
          <p:cNvPr id="6" name="Title 5">
            <a:extLst>
              <a:ext uri="{FF2B5EF4-FFF2-40B4-BE49-F238E27FC236}">
                <a16:creationId xmlns:a16="http://schemas.microsoft.com/office/drawing/2014/main" id="{BDFB2D6A-7F66-4090-ADE8-22332E7C0442}"/>
              </a:ext>
            </a:extLst>
          </p:cNvPr>
          <p:cNvSpPr>
            <a:spLocks noGrp="1"/>
          </p:cNvSpPr>
          <p:nvPr>
            <p:ph type="title"/>
          </p:nvPr>
        </p:nvSpPr>
        <p:spPr>
          <a:xfrm>
            <a:off x="838200" y="-94605"/>
            <a:ext cx="10515600" cy="1325563"/>
          </a:xfrm>
        </p:spPr>
        <p:txBody>
          <a:bodyPr/>
          <a:lstStyle/>
          <a:p>
            <a:pPr algn="ctr"/>
            <a:r>
              <a:rPr lang="en-US" b="1" dirty="0">
                <a:solidFill>
                  <a:srgbClr val="660033"/>
                </a:solidFill>
              </a:rPr>
              <a:t>Levels of Consciousness</a:t>
            </a:r>
          </a:p>
        </p:txBody>
      </p:sp>
      <p:sp>
        <p:nvSpPr>
          <p:cNvPr id="7" name="Rectangle 6">
            <a:extLst>
              <a:ext uri="{FF2B5EF4-FFF2-40B4-BE49-F238E27FC236}">
                <a16:creationId xmlns:a16="http://schemas.microsoft.com/office/drawing/2014/main" id="{0DCEEEDC-F28C-41A1-BE60-1A59C6BB1A30}"/>
              </a:ext>
            </a:extLst>
          </p:cNvPr>
          <p:cNvSpPr/>
          <p:nvPr/>
        </p:nvSpPr>
        <p:spPr>
          <a:xfrm>
            <a:off x="2609636" y="5260369"/>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6B41E22-B243-44F8-8F29-763CEE39411C}"/>
              </a:ext>
            </a:extLst>
          </p:cNvPr>
          <p:cNvCxnSpPr>
            <a:cxnSpLocks/>
          </p:cNvCxnSpPr>
          <p:nvPr/>
        </p:nvCxnSpPr>
        <p:spPr>
          <a:xfrm>
            <a:off x="1100606" y="4630048"/>
            <a:ext cx="1246624" cy="2743"/>
          </a:xfrm>
          <a:prstGeom prst="straightConnector1">
            <a:avLst/>
          </a:prstGeom>
          <a:ln w="187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ACF4FD-6FE5-4A6B-97F9-C851ACDB8093}"/>
              </a:ext>
            </a:extLst>
          </p:cNvPr>
          <p:cNvSpPr/>
          <p:nvPr/>
        </p:nvSpPr>
        <p:spPr>
          <a:xfrm>
            <a:off x="2609635" y="4448749"/>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FA8E9C-2AFD-4CC4-9E61-D376A6989E9F}"/>
              </a:ext>
            </a:extLst>
          </p:cNvPr>
          <p:cNvSpPr/>
          <p:nvPr/>
        </p:nvSpPr>
        <p:spPr>
          <a:xfrm>
            <a:off x="2609634" y="2026457"/>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6" name="Rectangle 15">
            <a:extLst>
              <a:ext uri="{FF2B5EF4-FFF2-40B4-BE49-F238E27FC236}">
                <a16:creationId xmlns:a16="http://schemas.microsoft.com/office/drawing/2014/main" id="{5353EFF8-FA17-46F6-B956-136EB9539F8D}"/>
              </a:ext>
            </a:extLst>
          </p:cNvPr>
          <p:cNvSpPr/>
          <p:nvPr/>
        </p:nvSpPr>
        <p:spPr>
          <a:xfrm>
            <a:off x="2609633" y="3260619"/>
            <a:ext cx="6982602"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38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1DDE37-BB8B-4C46-8600-C690176F1E4B}"/>
              </a:ext>
            </a:extLst>
          </p:cNvPr>
          <p:cNvSpPr txBox="1"/>
          <p:nvPr/>
        </p:nvSpPr>
        <p:spPr>
          <a:xfrm>
            <a:off x="1417738" y="476442"/>
            <a:ext cx="8355435" cy="5509200"/>
          </a:xfrm>
          <a:prstGeom prst="rect">
            <a:avLst/>
          </a:prstGeom>
          <a:noFill/>
        </p:spPr>
        <p:txBody>
          <a:bodyPr wrap="square">
            <a:spAutoFit/>
          </a:bodyPr>
          <a:lstStyle/>
          <a:p>
            <a:pPr marL="0" marR="0"/>
            <a:r>
              <a:rPr lang="en-US" sz="2800" dirty="0">
                <a:solidFill>
                  <a:srgbClr val="672C57"/>
                </a:solidFill>
                <a:latin typeface="Calibri" panose="020F0502020204030204" pitchFamily="34" charset="0"/>
                <a:ea typeface="Times New Roman" panose="02020603050405020304" pitchFamily="18" charset="0"/>
              </a:rPr>
              <a:t>Common physical, emotional and social grief </a:t>
            </a:r>
            <a:r>
              <a:rPr lang="en-US" sz="2800" dirty="0">
                <a:solidFill>
                  <a:srgbClr val="672C57"/>
                </a:solidFill>
                <a:effectLst/>
                <a:latin typeface="Calibri" panose="020F0502020204030204" pitchFamily="34" charset="0"/>
                <a:ea typeface="Times New Roman" panose="02020603050405020304" pitchFamily="18" charset="0"/>
              </a:rPr>
              <a:t>symptoms: </a:t>
            </a:r>
          </a:p>
          <a:p>
            <a:pPr marL="0" marR="0"/>
            <a:r>
              <a:rPr lang="en-US" sz="1800" dirty="0">
                <a:solidFill>
                  <a:srgbClr val="672C57"/>
                </a:solidFill>
                <a:effectLst/>
                <a:latin typeface="Calibri" panose="020F0502020204030204" pitchFamily="34" charset="0"/>
                <a:ea typeface="Times New Roman" panose="02020603050405020304" pitchFamily="18" charset="0"/>
              </a:rPr>
              <a:t>Crying</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Headaches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Interruption in Sleep Patterns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Questioning the Purpose of Life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Questioning Your Spiritual/Religious Beliefs </a:t>
            </a: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Feelings of Detachment</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Isolation from Friends and Family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Abnormal Behavior</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Abnormal Thoughts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Worry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Anxiety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Frustration</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Guilt</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Fatigue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Anger</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Change in Appetite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Aches and Pains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Stress</a:t>
            </a:r>
            <a:endParaRPr lang="en-US" sz="1800" dirty="0">
              <a:solidFill>
                <a:srgbClr val="672C57"/>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07DF4F55-535B-41A5-BFEB-E6E283A4E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071641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1DDE37-BB8B-4C46-8600-C690176F1E4B}"/>
              </a:ext>
            </a:extLst>
          </p:cNvPr>
          <p:cNvSpPr txBox="1"/>
          <p:nvPr/>
        </p:nvSpPr>
        <p:spPr>
          <a:xfrm>
            <a:off x="1417738" y="476442"/>
            <a:ext cx="8355435" cy="3077766"/>
          </a:xfrm>
          <a:prstGeom prst="rect">
            <a:avLst/>
          </a:prstGeom>
          <a:noFill/>
        </p:spPr>
        <p:txBody>
          <a:bodyPr wrap="square">
            <a:spAutoFit/>
          </a:bodyPr>
          <a:lstStyle/>
          <a:p>
            <a:pPr marL="0" marR="0"/>
            <a:r>
              <a:rPr lang="en-US" sz="2800" dirty="0">
                <a:solidFill>
                  <a:srgbClr val="672C57"/>
                </a:solidFill>
                <a:latin typeface="Calibri" panose="020F0502020204030204" pitchFamily="34" charset="0"/>
                <a:ea typeface="Times New Roman" panose="02020603050405020304" pitchFamily="18" charset="0"/>
              </a:rPr>
              <a:t>Common treatments:</a:t>
            </a:r>
          </a:p>
          <a:p>
            <a:pPr marL="0" marR="0"/>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r>
              <a:rPr lang="en-US" sz="2000" dirty="0">
                <a:solidFill>
                  <a:srgbClr val="672C57"/>
                </a:solidFill>
                <a:effectLst/>
                <a:latin typeface="Times New Roman" panose="02020603050405020304" pitchFamily="18" charset="0"/>
                <a:ea typeface="Times New Roman" panose="02020603050405020304" pitchFamily="18" charset="0"/>
              </a:rPr>
              <a:t>Counseling</a:t>
            </a:r>
          </a:p>
          <a:p>
            <a:pPr marL="0" marR="0"/>
            <a:r>
              <a:rPr lang="en-US" sz="2000" dirty="0">
                <a:solidFill>
                  <a:srgbClr val="672C57"/>
                </a:solidFill>
                <a:latin typeface="Times New Roman" panose="02020603050405020304" pitchFamily="18" charset="0"/>
                <a:ea typeface="Times New Roman" panose="02020603050405020304" pitchFamily="18" charset="0"/>
              </a:rPr>
              <a:t>Medication</a:t>
            </a:r>
          </a:p>
          <a:p>
            <a:pPr marL="0" marR="0"/>
            <a:r>
              <a:rPr lang="en-US" sz="2000" dirty="0">
                <a:solidFill>
                  <a:srgbClr val="672C57"/>
                </a:solidFill>
                <a:effectLst/>
                <a:latin typeface="Times New Roman" panose="02020603050405020304" pitchFamily="18" charset="0"/>
                <a:ea typeface="Times New Roman" panose="02020603050405020304" pitchFamily="18" charset="0"/>
              </a:rPr>
              <a:t>Support groups</a:t>
            </a:r>
          </a:p>
          <a:p>
            <a:pPr marL="0" marR="0"/>
            <a:endParaRPr lang="en-US" sz="2000" dirty="0">
              <a:solidFill>
                <a:srgbClr val="672C57"/>
              </a:solidFill>
              <a:latin typeface="Times New Roman" panose="02020603050405020304" pitchFamily="18" charset="0"/>
              <a:ea typeface="Times New Roman" panose="02020603050405020304" pitchFamily="18" charset="0"/>
            </a:endParaRPr>
          </a:p>
          <a:p>
            <a:pPr marL="0" marR="0"/>
            <a:r>
              <a:rPr lang="en-US" sz="2800" dirty="0">
                <a:solidFill>
                  <a:srgbClr val="672C57"/>
                </a:solidFill>
                <a:latin typeface="Times New Roman" panose="02020603050405020304" pitchFamily="18" charset="0"/>
                <a:ea typeface="Times New Roman" panose="02020603050405020304" pitchFamily="18" charset="0"/>
              </a:rPr>
              <a:t>Common attitudes:</a:t>
            </a:r>
          </a:p>
          <a:p>
            <a:pPr marL="0" marR="0"/>
            <a:r>
              <a:rPr lang="en-US" sz="2000" dirty="0">
                <a:solidFill>
                  <a:srgbClr val="672C57"/>
                </a:solidFill>
                <a:latin typeface="Times New Roman" panose="02020603050405020304" pitchFamily="18" charset="0"/>
                <a:ea typeface="Times New Roman" panose="02020603050405020304" pitchFamily="18" charset="0"/>
              </a:rPr>
              <a:t>Time Heals</a:t>
            </a:r>
          </a:p>
          <a:p>
            <a:pPr marL="0" marR="0"/>
            <a:r>
              <a:rPr lang="en-US" sz="2000" dirty="0">
                <a:solidFill>
                  <a:srgbClr val="672C57"/>
                </a:solidFill>
                <a:latin typeface="Times New Roman" panose="02020603050405020304" pitchFamily="18" charset="0"/>
                <a:ea typeface="Times New Roman" panose="02020603050405020304" pitchFamily="18" charset="0"/>
              </a:rPr>
              <a:t>Learn to Live With It</a:t>
            </a:r>
          </a:p>
        </p:txBody>
      </p:sp>
      <p:pic>
        <p:nvPicPr>
          <p:cNvPr id="3" name="Picture 2">
            <a:extLst>
              <a:ext uri="{FF2B5EF4-FFF2-40B4-BE49-F238E27FC236}">
                <a16:creationId xmlns:a16="http://schemas.microsoft.com/office/drawing/2014/main" id="{FC3858C6-5F6E-4FAA-B30B-532A7C0BF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408075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630936" y="640080"/>
            <a:ext cx="4818888" cy="1481328"/>
          </a:xfrm>
        </p:spPr>
        <p:txBody>
          <a:bodyPr anchor="b">
            <a:normAutofit/>
          </a:bodyPr>
          <a:lstStyle/>
          <a:p>
            <a:r>
              <a:rPr lang="en-US" sz="5000" dirty="0">
                <a:solidFill>
                  <a:srgbClr val="672C57"/>
                </a:solidFill>
              </a:rPr>
              <a:t>The History of Grief Education</a:t>
            </a:r>
          </a:p>
        </p:txBody>
      </p:sp>
      <p:sp>
        <p:nvSpPr>
          <p:cNvPr id="7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630936" y="2660904"/>
            <a:ext cx="4818888" cy="3547872"/>
          </a:xfrm>
        </p:spPr>
        <p:txBody>
          <a:bodyPr anchor="t">
            <a:normAutofit/>
          </a:bodyPr>
          <a:lstStyle/>
          <a:p>
            <a:r>
              <a:rPr lang="en-US" sz="2200" dirty="0">
                <a:solidFill>
                  <a:srgbClr val="672C57"/>
                </a:solidFill>
              </a:rPr>
              <a:t>1969 Dr. Elisabeth Kubler-Ross – 5 Stages of Grief,  </a:t>
            </a:r>
            <a:r>
              <a:rPr lang="en-US" sz="2200" i="1" dirty="0">
                <a:solidFill>
                  <a:srgbClr val="672C57"/>
                </a:solidFill>
              </a:rPr>
              <a:t>On Death and Dying</a:t>
            </a:r>
          </a:p>
          <a:p>
            <a:r>
              <a:rPr lang="en-US" sz="2200" dirty="0">
                <a:solidFill>
                  <a:srgbClr val="672C57"/>
                </a:solidFill>
              </a:rPr>
              <a:t>2005 Dr. Kubler-Ross with David Kessler, </a:t>
            </a:r>
            <a:r>
              <a:rPr lang="en-US" sz="2200" i="1" dirty="0">
                <a:solidFill>
                  <a:srgbClr val="672C57"/>
                </a:solidFill>
              </a:rPr>
              <a:t>On Grief and Grieving </a:t>
            </a:r>
          </a:p>
          <a:p>
            <a:r>
              <a:rPr lang="en-US" sz="2200" dirty="0">
                <a:solidFill>
                  <a:srgbClr val="672C57"/>
                </a:solidFill>
              </a:rPr>
              <a:t>1996 Dr. Lois Tonkin </a:t>
            </a:r>
            <a:r>
              <a:rPr lang="en-US" sz="2200" i="1" dirty="0">
                <a:solidFill>
                  <a:srgbClr val="672C57"/>
                </a:solidFill>
              </a:rPr>
              <a:t>Model of Grief  </a:t>
            </a:r>
          </a:p>
          <a:p>
            <a:endParaRPr lang="en-US" sz="2200" i="1" dirty="0">
              <a:solidFill>
                <a:srgbClr val="672C57"/>
              </a:solidFill>
            </a:endParaRPr>
          </a:p>
        </p:txBody>
      </p:sp>
      <p:pic>
        <p:nvPicPr>
          <p:cNvPr id="5" name="Picture 4" descr="Text&#10;&#10;Description automatically generated">
            <a:extLst>
              <a:ext uri="{FF2B5EF4-FFF2-40B4-BE49-F238E27FC236}">
                <a16:creationId xmlns:a16="http://schemas.microsoft.com/office/drawing/2014/main" id="{EB16E6B0-2A07-4470-A990-A0EAFEDA9A1C}"/>
              </a:ext>
            </a:extLst>
          </p:cNvPr>
          <p:cNvPicPr>
            <a:picLocks noChangeAspect="1"/>
          </p:cNvPicPr>
          <p:nvPr/>
        </p:nvPicPr>
        <p:blipFill>
          <a:blip r:embed="rId3"/>
          <a:stretch>
            <a:fillRect/>
          </a:stretch>
        </p:blipFill>
        <p:spPr>
          <a:xfrm>
            <a:off x="6841427" y="640080"/>
            <a:ext cx="3974210" cy="5577840"/>
          </a:xfrm>
          <a:prstGeom prst="rect">
            <a:avLst/>
          </a:prstGeom>
        </p:spPr>
      </p:pic>
    </p:spTree>
    <p:extLst>
      <p:ext uri="{BB962C8B-B14F-4D97-AF65-F5344CB8AC3E}">
        <p14:creationId xmlns:p14="http://schemas.microsoft.com/office/powerpoint/2010/main" val="2005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630936" y="640080"/>
            <a:ext cx="4818888" cy="1481328"/>
          </a:xfrm>
        </p:spPr>
        <p:txBody>
          <a:bodyPr anchor="b">
            <a:normAutofit/>
          </a:bodyPr>
          <a:lstStyle/>
          <a:p>
            <a:r>
              <a:rPr lang="en-US" sz="5000" dirty="0">
                <a:solidFill>
                  <a:srgbClr val="672C57"/>
                </a:solidFill>
              </a:rPr>
              <a:t>The History of Grief Education</a:t>
            </a:r>
          </a:p>
        </p:txBody>
      </p:sp>
      <p:sp>
        <p:nvSpPr>
          <p:cNvPr id="7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630936" y="2660904"/>
            <a:ext cx="4818888" cy="3547872"/>
          </a:xfrm>
        </p:spPr>
        <p:txBody>
          <a:bodyPr anchor="t">
            <a:normAutofit/>
          </a:bodyPr>
          <a:lstStyle/>
          <a:p>
            <a:r>
              <a:rPr lang="en-US" sz="2200" i="1" dirty="0">
                <a:solidFill>
                  <a:srgbClr val="672C57"/>
                </a:solidFill>
              </a:rPr>
              <a:t>“Limited literature on grief”</a:t>
            </a:r>
          </a:p>
          <a:p>
            <a:r>
              <a:rPr lang="en-US" sz="2200" i="1" dirty="0">
                <a:solidFill>
                  <a:srgbClr val="672C57"/>
                </a:solidFill>
              </a:rPr>
              <a:t>“I’ve never heard this before and I’m a social worker. I am filled with so much hope. People need to  know about this.”</a:t>
            </a:r>
          </a:p>
        </p:txBody>
      </p:sp>
    </p:spTree>
    <p:extLst>
      <p:ext uri="{BB962C8B-B14F-4D97-AF65-F5344CB8AC3E}">
        <p14:creationId xmlns:p14="http://schemas.microsoft.com/office/powerpoint/2010/main" val="41979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11EBFD-2CDD-4E19-92AA-1AFE78BEF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0"/>
            <a:ext cx="871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834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836679" y="723898"/>
            <a:ext cx="6002110" cy="1495425"/>
          </a:xfrm>
        </p:spPr>
        <p:txBody>
          <a:bodyPr>
            <a:normAutofit/>
          </a:bodyPr>
          <a:lstStyle/>
          <a:p>
            <a:r>
              <a:rPr lang="en-US" sz="4000" dirty="0">
                <a:solidFill>
                  <a:srgbClr val="672C57"/>
                </a:solidFill>
              </a:rPr>
              <a:t>5 Stages of Grief</a:t>
            </a:r>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836680" y="2405067"/>
            <a:ext cx="6002110" cy="3729034"/>
          </a:xfrm>
        </p:spPr>
        <p:txBody>
          <a:bodyPr>
            <a:normAutofit/>
          </a:bodyPr>
          <a:lstStyle/>
          <a:p>
            <a:r>
              <a:rPr lang="en-US" sz="2000" dirty="0">
                <a:solidFill>
                  <a:srgbClr val="672C57"/>
                </a:solidFill>
              </a:rPr>
              <a:t>Denial, Anger, Bargaining, Depression and Acceptance</a:t>
            </a:r>
          </a:p>
          <a:p>
            <a:r>
              <a:rPr lang="en-US" sz="2000" dirty="0">
                <a:solidFill>
                  <a:srgbClr val="672C57"/>
                </a:solidFill>
              </a:rPr>
              <a:t>Developed by Dr. Elisabeth K</a:t>
            </a:r>
            <a:r>
              <a:rPr lang="en-US" sz="2000" dirty="0">
                <a:solidFill>
                  <a:srgbClr val="672C57"/>
                </a:solidFill>
                <a:latin typeface="Calibri" panose="020F0502020204030204" pitchFamily="34" charset="0"/>
                <a:cs typeface="Calibri" panose="020F0502020204030204" pitchFamily="34" charset="0"/>
              </a:rPr>
              <a:t>übler-Ross</a:t>
            </a:r>
            <a:endParaRPr lang="en-US" sz="2000" dirty="0">
              <a:solidFill>
                <a:srgbClr val="672C57"/>
              </a:solidFill>
            </a:endParaRPr>
          </a:p>
          <a:p>
            <a:r>
              <a:rPr lang="en-US" sz="2000" dirty="0">
                <a:solidFill>
                  <a:srgbClr val="672C57"/>
                </a:solidFill>
              </a:rPr>
              <a:t>Explains common emotional responses</a:t>
            </a:r>
          </a:p>
          <a:p>
            <a:r>
              <a:rPr lang="en-US" sz="2000" dirty="0">
                <a:solidFill>
                  <a:srgbClr val="672C57"/>
                </a:solidFill>
              </a:rPr>
              <a:t>Not linear as ‘stages’ suggest</a:t>
            </a:r>
          </a:p>
          <a:p>
            <a:r>
              <a:rPr lang="en-US" sz="2000" dirty="0">
                <a:solidFill>
                  <a:srgbClr val="672C57"/>
                </a:solidFill>
              </a:rPr>
              <a:t>Incomplete and doesn’t offer a pathway</a:t>
            </a:r>
          </a:p>
        </p:txBody>
      </p:sp>
      <p:pic>
        <p:nvPicPr>
          <p:cNvPr id="4098" name="Picture 2" descr="Elisabeth Kübler-Ross: The rise and fall of the five stages of grief - BBC  News">
            <a:extLst>
              <a:ext uri="{FF2B5EF4-FFF2-40B4-BE49-F238E27FC236}">
                <a16:creationId xmlns:a16="http://schemas.microsoft.com/office/drawing/2014/main" id="{51E75296-8848-42F1-927B-85852D6165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45" r="7135"/>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1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a:solidFill>
                  <a:srgbClr val="660033"/>
                </a:solidFill>
              </a:rPr>
              <a:t>Model of Grief</a:t>
            </a:r>
            <a:endParaRPr lang="en-US" dirty="0">
              <a:solidFill>
                <a:srgbClr val="660033"/>
              </a:solidFill>
            </a:endParaRPr>
          </a:p>
        </p:txBody>
      </p:sp>
      <p:pic>
        <p:nvPicPr>
          <p:cNvPr id="2050" name="Picture 2" descr="Growing Around Grief - Whats your Grief">
            <a:extLst>
              <a:ext uri="{FF2B5EF4-FFF2-40B4-BE49-F238E27FC236}">
                <a16:creationId xmlns:a16="http://schemas.microsoft.com/office/drawing/2014/main" id="{E9B94A4F-7D9A-4E0A-ADBB-F9D17488F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005" y="1432290"/>
            <a:ext cx="8523511" cy="4460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8A52B97-FED1-4C52-9113-14AFCD2C8FC1}"/>
              </a:ext>
            </a:extLst>
          </p:cNvPr>
          <p:cNvSpPr txBox="1">
            <a:spLocks/>
          </p:cNvSpPr>
          <p:nvPr/>
        </p:nvSpPr>
        <p:spPr>
          <a:xfrm>
            <a:off x="1109287" y="1001593"/>
            <a:ext cx="4620584" cy="25753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72C57"/>
                </a:solidFill>
              </a:rPr>
              <a:t>Other Temporary Relief Distractions</a:t>
            </a:r>
            <a:br>
              <a:rPr lang="en-US" dirty="0">
                <a:solidFill>
                  <a:srgbClr val="672C57"/>
                </a:solidFill>
              </a:rPr>
            </a:br>
            <a:br>
              <a:rPr lang="en-US" dirty="0">
                <a:solidFill>
                  <a:srgbClr val="672C57"/>
                </a:solidFill>
              </a:rPr>
            </a:br>
            <a:endParaRPr lang="en-US" dirty="0">
              <a:solidFill>
                <a:srgbClr val="672C57"/>
              </a:solidFill>
            </a:endParaRPr>
          </a:p>
        </p:txBody>
      </p:sp>
      <p:pic>
        <p:nvPicPr>
          <p:cNvPr id="4" name="Picture 2" descr="Overthinking: A blessing or curse?">
            <a:extLst>
              <a:ext uri="{FF2B5EF4-FFF2-40B4-BE49-F238E27FC236}">
                <a16:creationId xmlns:a16="http://schemas.microsoft.com/office/drawing/2014/main" id="{0902AF6A-7ED2-4EF4-AE64-4D4C351828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07" r="15104" b="-3"/>
          <a:stretch/>
        </p:blipFill>
        <p:spPr bwMode="auto">
          <a:xfrm>
            <a:off x="6713633" y="1380744"/>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932792-B92A-4269-91FA-D271C36311DB}"/>
              </a:ext>
            </a:extLst>
          </p:cNvPr>
          <p:cNvSpPr txBox="1"/>
          <p:nvPr/>
        </p:nvSpPr>
        <p:spPr>
          <a:xfrm>
            <a:off x="1183341" y="2556158"/>
            <a:ext cx="3245224"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672C57"/>
                </a:solidFill>
              </a:rPr>
              <a:t>Blaming</a:t>
            </a:r>
            <a:endParaRPr lang="en-US" sz="2800" dirty="0"/>
          </a:p>
          <a:p>
            <a:pPr marL="457200" indent="-457200">
              <a:buFont typeface="Arial" panose="020B0604020202020204" pitchFamily="34" charset="0"/>
              <a:buChar char="•"/>
            </a:pPr>
            <a:r>
              <a:rPr lang="en-US" sz="2800" dirty="0">
                <a:solidFill>
                  <a:srgbClr val="672C57"/>
                </a:solidFill>
              </a:rPr>
              <a:t>Ruminating</a:t>
            </a:r>
          </a:p>
        </p:txBody>
      </p:sp>
      <p:pic>
        <p:nvPicPr>
          <p:cNvPr id="9" name="Picture 8">
            <a:extLst>
              <a:ext uri="{FF2B5EF4-FFF2-40B4-BE49-F238E27FC236}">
                <a16:creationId xmlns:a16="http://schemas.microsoft.com/office/drawing/2014/main" id="{8615C904-3A43-4E08-B5B8-48D142E39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987012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2056" name="Picture 8" descr="Grief, Loss, And Bereavement Self-Help | Psychology Tools">
            <a:extLst>
              <a:ext uri="{FF2B5EF4-FFF2-40B4-BE49-F238E27FC236}">
                <a16:creationId xmlns:a16="http://schemas.microsoft.com/office/drawing/2014/main" id="{DA5DFE7B-A319-4A59-B82B-96E0C2F0D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081" y="1485901"/>
            <a:ext cx="7789838" cy="4030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28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2054" name="Picture 6" descr="Growing Around Grief - Whats your Grief">
            <a:extLst>
              <a:ext uri="{FF2B5EF4-FFF2-40B4-BE49-F238E27FC236}">
                <a16:creationId xmlns:a16="http://schemas.microsoft.com/office/drawing/2014/main" id="{B8DB9FAF-AC18-464A-8AA2-7D89E8422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490051"/>
            <a:ext cx="4889500" cy="488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Bereavement and Loss in the context of Covid-19">
            <a:extLst>
              <a:ext uri="{FF2B5EF4-FFF2-40B4-BE49-F238E27FC236}">
                <a16:creationId xmlns:a16="http://schemas.microsoft.com/office/drawing/2014/main" id="{E0445A39-9AFB-42A2-80C7-4624596D1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440" y="2607247"/>
            <a:ext cx="4619685" cy="2238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6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3074" name="Picture 2" descr="Growing Around Grief - Whats your Grief">
            <a:extLst>
              <a:ext uri="{FF2B5EF4-FFF2-40B4-BE49-F238E27FC236}">
                <a16:creationId xmlns:a16="http://schemas.microsoft.com/office/drawing/2014/main" id="{53B0035D-E1D1-48CB-A3F1-972FEE898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694973"/>
            <a:ext cx="6305550" cy="3468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AE2824-5EB8-4687-9C82-7F4E947DF91F}"/>
              </a:ext>
            </a:extLst>
          </p:cNvPr>
          <p:cNvSpPr txBox="1"/>
          <p:nvPr/>
        </p:nvSpPr>
        <p:spPr>
          <a:xfrm>
            <a:off x="838200" y="5781345"/>
            <a:ext cx="6096000" cy="369332"/>
          </a:xfrm>
          <a:prstGeom prst="rect">
            <a:avLst/>
          </a:prstGeom>
          <a:noFill/>
        </p:spPr>
        <p:txBody>
          <a:bodyPr wrap="square">
            <a:spAutoFit/>
          </a:bodyPr>
          <a:lstStyle/>
          <a:p>
            <a:r>
              <a:rPr lang="en-US" dirty="0">
                <a:hlinkClick r:id="rId3"/>
              </a:rPr>
              <a:t>https://fb.watch/b2xJ8GT8E7/</a:t>
            </a:r>
            <a:r>
              <a:rPr lang="en-US" dirty="0"/>
              <a:t> </a:t>
            </a:r>
          </a:p>
        </p:txBody>
      </p:sp>
    </p:spTree>
    <p:extLst>
      <p:ext uri="{BB962C8B-B14F-4D97-AF65-F5344CB8AC3E}">
        <p14:creationId xmlns:p14="http://schemas.microsoft.com/office/powerpoint/2010/main" val="85195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6" name="Picture 15">
            <a:extLst>
              <a:ext uri="{FF2B5EF4-FFF2-40B4-BE49-F238E27FC236}">
                <a16:creationId xmlns:a16="http://schemas.microsoft.com/office/drawing/2014/main" id="{40313691-10FD-45E8-A750-E92922666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4169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HOPE </a:t>
            </a:r>
            <a:br>
              <a:rPr lang="en-US" dirty="0">
                <a:solidFill>
                  <a:srgbClr val="660033"/>
                </a:solidFill>
              </a:rPr>
            </a:br>
            <a:r>
              <a:rPr lang="en-US" dirty="0">
                <a:solidFill>
                  <a:srgbClr val="660033"/>
                </a:solidFill>
              </a:rPr>
              <a:t>Model of Healing</a:t>
            </a:r>
          </a:p>
        </p:txBody>
      </p:sp>
      <p:grpSp>
        <p:nvGrpSpPr>
          <p:cNvPr id="10" name="Group 9">
            <a:extLst>
              <a:ext uri="{FF2B5EF4-FFF2-40B4-BE49-F238E27FC236}">
                <a16:creationId xmlns:a16="http://schemas.microsoft.com/office/drawing/2014/main" id="{1417F3BB-DBA5-4D7A-AD29-3B96C9FC207D}"/>
              </a:ext>
            </a:extLst>
          </p:cNvPr>
          <p:cNvGrpSpPr/>
          <p:nvPr/>
        </p:nvGrpSpPr>
        <p:grpSpPr>
          <a:xfrm>
            <a:off x="717782" y="4387883"/>
            <a:ext cx="1665850" cy="1665850"/>
            <a:chOff x="1637263" y="4273163"/>
            <a:chExt cx="1665850" cy="1665850"/>
          </a:xfrm>
        </p:grpSpPr>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035" y="4429957"/>
              <a:ext cx="1210314" cy="1210314"/>
            </a:xfrm>
            <a:prstGeom prst="rect">
              <a:avLst/>
            </a:prstGeom>
          </p:spPr>
        </p:pic>
      </p:grpSp>
      <p:grpSp>
        <p:nvGrpSpPr>
          <p:cNvPr id="11" name="Group 10">
            <a:extLst>
              <a:ext uri="{FF2B5EF4-FFF2-40B4-BE49-F238E27FC236}">
                <a16:creationId xmlns:a16="http://schemas.microsoft.com/office/drawing/2014/main" id="{95C528C4-FDFE-4F23-8647-96DE1F5D20DB}"/>
              </a:ext>
            </a:extLst>
          </p:cNvPr>
          <p:cNvGrpSpPr/>
          <p:nvPr/>
        </p:nvGrpSpPr>
        <p:grpSpPr>
          <a:xfrm>
            <a:off x="1390369" y="2321856"/>
            <a:ext cx="3934003" cy="3934003"/>
            <a:chOff x="4128998" y="2119730"/>
            <a:chExt cx="3934003" cy="3934003"/>
          </a:xfrm>
        </p:grpSpPr>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8998" y="2119730"/>
              <a:ext cx="3934003" cy="3934003"/>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2" y="3028813"/>
              <a:ext cx="1210314" cy="1210314"/>
            </a:xfrm>
            <a:prstGeom prst="rect">
              <a:avLst/>
            </a:prstGeom>
          </p:spPr>
        </p:pic>
      </p:grpSp>
      <p:grpSp>
        <p:nvGrpSpPr>
          <p:cNvPr id="18" name="Group 17">
            <a:extLst>
              <a:ext uri="{FF2B5EF4-FFF2-40B4-BE49-F238E27FC236}">
                <a16:creationId xmlns:a16="http://schemas.microsoft.com/office/drawing/2014/main" id="{751D2527-8D54-4C7F-9D98-AB6051683079}"/>
              </a:ext>
            </a:extLst>
          </p:cNvPr>
          <p:cNvGrpSpPr/>
          <p:nvPr/>
        </p:nvGrpSpPr>
        <p:grpSpPr>
          <a:xfrm>
            <a:off x="3269615" y="461510"/>
            <a:ext cx="5752582" cy="5752582"/>
            <a:chOff x="3219709" y="602141"/>
            <a:chExt cx="5752582" cy="5752582"/>
          </a:xfrm>
        </p:grpSpPr>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9709" y="602141"/>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3" y="2242960"/>
              <a:ext cx="1210314" cy="1210314"/>
            </a:xfrm>
            <a:prstGeom prst="rect">
              <a:avLst/>
            </a:prstGeom>
          </p:spPr>
        </p:pic>
      </p:grpSp>
      <p:grpSp>
        <p:nvGrpSpPr>
          <p:cNvPr id="19" name="Group 18">
            <a:extLst>
              <a:ext uri="{FF2B5EF4-FFF2-40B4-BE49-F238E27FC236}">
                <a16:creationId xmlns:a16="http://schemas.microsoft.com/office/drawing/2014/main" id="{780EE602-959E-49A0-8C75-D47DE31015DA}"/>
              </a:ext>
            </a:extLst>
          </p:cNvPr>
          <p:cNvGrpSpPr/>
          <p:nvPr/>
        </p:nvGrpSpPr>
        <p:grpSpPr>
          <a:xfrm>
            <a:off x="6701157" y="451351"/>
            <a:ext cx="5752582" cy="5752582"/>
            <a:chOff x="6701157" y="602141"/>
            <a:chExt cx="5752582" cy="5752582"/>
          </a:xfrm>
        </p:grpSpPr>
        <p:pic>
          <p:nvPicPr>
            <p:cNvPr id="15" name="Graphic 14" descr="Man">
              <a:extLst>
                <a:ext uri="{FF2B5EF4-FFF2-40B4-BE49-F238E27FC236}">
                  <a16:creationId xmlns:a16="http://schemas.microsoft.com/office/drawing/2014/main" id="{7ED1499F-9211-4035-A8CF-6067C41D5B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1157" y="602141"/>
              <a:ext cx="5752582" cy="5752582"/>
            </a:xfrm>
            <a:prstGeom prst="rect">
              <a:avLst/>
            </a:prstGeom>
          </p:spPr>
        </p:pic>
        <p:pic>
          <p:nvPicPr>
            <p:cNvPr id="17" name="Graphic 16" descr="Heart">
              <a:extLst>
                <a:ext uri="{FF2B5EF4-FFF2-40B4-BE49-F238E27FC236}">
                  <a16:creationId xmlns:a16="http://schemas.microsoft.com/office/drawing/2014/main" id="{791813F0-D46F-4F6E-8ABE-4548208F6F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2291" y="2207234"/>
              <a:ext cx="1210314" cy="1210314"/>
            </a:xfrm>
            <a:prstGeom prst="rect">
              <a:avLst/>
            </a:prstGeom>
          </p:spPr>
        </p:pic>
      </p:grpSp>
      <p:pic>
        <p:nvPicPr>
          <p:cNvPr id="21" name="Picture 20">
            <a:extLst>
              <a:ext uri="{FF2B5EF4-FFF2-40B4-BE49-F238E27FC236}">
                <a16:creationId xmlns:a16="http://schemas.microsoft.com/office/drawing/2014/main" id="{95361C22-780A-45D6-85D2-56DF82141D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0" name="TextBox 19">
            <a:extLst>
              <a:ext uri="{FF2B5EF4-FFF2-40B4-BE49-F238E27FC236}">
                <a16:creationId xmlns:a16="http://schemas.microsoft.com/office/drawing/2014/main" id="{3EF6BE1D-B7DD-4623-A16C-41B60431A324}"/>
              </a:ext>
            </a:extLst>
          </p:cNvPr>
          <p:cNvSpPr txBox="1"/>
          <p:nvPr/>
        </p:nvSpPr>
        <p:spPr>
          <a:xfrm>
            <a:off x="6822937" y="323358"/>
            <a:ext cx="2449400" cy="1323439"/>
          </a:xfrm>
          <a:prstGeom prst="rect">
            <a:avLst/>
          </a:prstGeom>
          <a:noFill/>
        </p:spPr>
        <p:txBody>
          <a:bodyPr wrap="square" rtlCol="0">
            <a:spAutoFit/>
          </a:bodyPr>
          <a:lstStyle/>
          <a:p>
            <a:r>
              <a:rPr lang="en-US" sz="2000" dirty="0">
                <a:solidFill>
                  <a:srgbClr val="682756"/>
                </a:solidFill>
              </a:rPr>
              <a:t>When we have the strength to carry the grief, we have the strength to heal.</a:t>
            </a:r>
          </a:p>
        </p:txBody>
      </p:sp>
    </p:spTree>
    <p:extLst>
      <p:ext uri="{BB962C8B-B14F-4D97-AF65-F5344CB8AC3E}">
        <p14:creationId xmlns:p14="http://schemas.microsoft.com/office/powerpoint/2010/main" val="16853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AC78D3-0230-4B06-AD1F-EAB907F99F94}"/>
              </a:ext>
            </a:extLst>
          </p:cNvPr>
          <p:cNvSpPr txBox="1">
            <a:spLocks/>
          </p:cNvSpPr>
          <p:nvPr/>
        </p:nvSpPr>
        <p:spPr>
          <a:xfrm>
            <a:off x="5214579" y="629266"/>
            <a:ext cx="6422849"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rgbClr val="660033"/>
                </a:solidFill>
                <a:latin typeface="+mj-lt"/>
                <a:ea typeface="+mj-ea"/>
                <a:cs typeface="+mj-cs"/>
              </a:rPr>
              <a:t>HOPE </a:t>
            </a:r>
            <a:br>
              <a:rPr lang="en-US" kern="1200" dirty="0">
                <a:solidFill>
                  <a:srgbClr val="660033"/>
                </a:solidFill>
                <a:latin typeface="+mj-lt"/>
                <a:ea typeface="+mj-ea"/>
                <a:cs typeface="+mj-cs"/>
              </a:rPr>
            </a:br>
            <a:r>
              <a:rPr lang="en-US" kern="1200" dirty="0">
                <a:solidFill>
                  <a:srgbClr val="660033"/>
                </a:solidFill>
                <a:latin typeface="+mj-lt"/>
                <a:ea typeface="+mj-ea"/>
                <a:cs typeface="+mj-cs"/>
              </a:rPr>
              <a:t>Model of Healing</a:t>
            </a:r>
          </a:p>
        </p:txBody>
      </p:sp>
      <p:pic>
        <p:nvPicPr>
          <p:cNvPr id="5" name="Graphic 4" descr="Heart">
            <a:extLst>
              <a:ext uri="{FF2B5EF4-FFF2-40B4-BE49-F238E27FC236}">
                <a16:creationId xmlns:a16="http://schemas.microsoft.com/office/drawing/2014/main" id="{EF100735-44C0-4DF3-9862-D81B328DB2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3" name="Content Placeholder 2">
            <a:extLst>
              <a:ext uri="{FF2B5EF4-FFF2-40B4-BE49-F238E27FC236}">
                <a16:creationId xmlns:a16="http://schemas.microsoft.com/office/drawing/2014/main" id="{5DCF96C3-0568-4E9A-9297-5F407050316A}"/>
              </a:ext>
            </a:extLst>
          </p:cNvPr>
          <p:cNvSpPr>
            <a:spLocks noGrp="1"/>
          </p:cNvSpPr>
          <p:nvPr>
            <p:ph idx="1"/>
          </p:nvPr>
        </p:nvSpPr>
        <p:spPr>
          <a:xfrm>
            <a:off x="5214580" y="2438400"/>
            <a:ext cx="6748819" cy="3785419"/>
          </a:xfrm>
        </p:spPr>
        <p:txBody>
          <a:bodyPr vert="horz" lIns="91440" tIns="45720" rIns="91440" bIns="45720" rtlCol="0">
            <a:normAutofit lnSpcReduction="10000"/>
          </a:bodyPr>
          <a:lstStyle/>
          <a:p>
            <a:r>
              <a:rPr lang="en-US" dirty="0">
                <a:solidFill>
                  <a:srgbClr val="78853A"/>
                </a:solidFill>
              </a:rPr>
              <a:t>H</a:t>
            </a:r>
            <a:r>
              <a:rPr lang="en-US" dirty="0"/>
              <a:t>onor Your Grief</a:t>
            </a:r>
          </a:p>
          <a:p>
            <a:r>
              <a:rPr lang="en-US" dirty="0">
                <a:solidFill>
                  <a:srgbClr val="78853A"/>
                </a:solidFill>
              </a:rPr>
              <a:t>O</a:t>
            </a:r>
            <a:r>
              <a:rPr lang="en-US" dirty="0"/>
              <a:t>pen  to Understanding</a:t>
            </a:r>
          </a:p>
          <a:p>
            <a:r>
              <a:rPr lang="en-US" dirty="0">
                <a:solidFill>
                  <a:srgbClr val="78853A"/>
                </a:solidFill>
              </a:rPr>
              <a:t>P</a:t>
            </a:r>
            <a:r>
              <a:rPr lang="en-US" dirty="0"/>
              <a:t>repare through Discovery</a:t>
            </a:r>
          </a:p>
          <a:p>
            <a:r>
              <a:rPr lang="en-US" dirty="0">
                <a:solidFill>
                  <a:srgbClr val="78853A"/>
                </a:solidFill>
              </a:rPr>
              <a:t>E</a:t>
            </a:r>
            <a:r>
              <a:rPr lang="en-US" dirty="0"/>
              <a:t>mbrace Resolution and Rebuilding</a:t>
            </a:r>
          </a:p>
          <a:p>
            <a:pPr lvl="1"/>
            <a:endParaRPr lang="en-US" sz="2000" dirty="0"/>
          </a:p>
          <a:p>
            <a:pPr marL="457200" lvl="1" indent="0">
              <a:buNone/>
            </a:pPr>
            <a:endParaRPr lang="en-US" sz="3200" dirty="0"/>
          </a:p>
          <a:p>
            <a:pPr marL="457200" lvl="1" indent="0">
              <a:buNone/>
            </a:pPr>
            <a:r>
              <a:rPr lang="en-US" sz="3200" dirty="0">
                <a:solidFill>
                  <a:srgbClr val="660033"/>
                </a:solidFill>
              </a:rPr>
              <a:t>HOPE offers a pathway to healing</a:t>
            </a:r>
          </a:p>
          <a:p>
            <a:pPr marL="457200" lvl="1" indent="0">
              <a:buNone/>
            </a:pPr>
            <a:r>
              <a:rPr lang="en-US" sz="3200" dirty="0">
                <a:solidFill>
                  <a:srgbClr val="660033"/>
                </a:solidFill>
              </a:rPr>
              <a:t>	and leads to transformation</a:t>
            </a:r>
            <a:endParaRPr lang="en-US" dirty="0">
              <a:solidFill>
                <a:srgbClr val="660033"/>
              </a:solidFill>
            </a:endParaRPr>
          </a:p>
          <a:p>
            <a:pPr lvl="1"/>
            <a:endParaRPr lang="en-US" sz="2000" dirty="0"/>
          </a:p>
        </p:txBody>
      </p:sp>
      <p:sp>
        <p:nvSpPr>
          <p:cNvPr id="7" name="TextBox 6">
            <a:extLst>
              <a:ext uri="{FF2B5EF4-FFF2-40B4-BE49-F238E27FC236}">
                <a16:creationId xmlns:a16="http://schemas.microsoft.com/office/drawing/2014/main" id="{68CF9CF1-78F3-430A-AE79-856CF3CBBA75}"/>
              </a:ext>
            </a:extLst>
          </p:cNvPr>
          <p:cNvSpPr txBox="1"/>
          <p:nvPr/>
        </p:nvSpPr>
        <p:spPr>
          <a:xfrm>
            <a:off x="550336" y="6278642"/>
            <a:ext cx="4339164"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a:t>
            </a:r>
            <a:r>
              <a:rPr lang="en-US" dirty="0">
                <a:solidFill>
                  <a:schemeClr val="bg1"/>
                </a:solidFill>
              </a:rPr>
              <a:t>JULIE CLUFF    buildalifeafterloss.com  </a:t>
            </a:r>
            <a:endParaRPr lang="en-US" i="1" dirty="0">
              <a:solidFill>
                <a:schemeClr val="bg1"/>
              </a:solidFill>
            </a:endParaRPr>
          </a:p>
        </p:txBody>
      </p:sp>
      <p:pic>
        <p:nvPicPr>
          <p:cNvPr id="8" name="Picture 7">
            <a:extLst>
              <a:ext uri="{FF2B5EF4-FFF2-40B4-BE49-F238E27FC236}">
                <a16:creationId xmlns:a16="http://schemas.microsoft.com/office/drawing/2014/main" id="{5D7C6DE3-E8FE-4899-9D68-4750F0D8E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9783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423" y="3846641"/>
            <a:ext cx="1435316" cy="143531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FEAAEFA7-1B20-4EE9-AAB7-7E7FC3201E92}"/>
              </a:ext>
            </a:extLst>
          </p:cNvPr>
          <p:cNvSpPr txBox="1"/>
          <p:nvPr/>
        </p:nvSpPr>
        <p:spPr>
          <a:xfrm>
            <a:off x="2468145" y="2646116"/>
            <a:ext cx="976544" cy="646331"/>
          </a:xfrm>
          <a:prstGeom prst="rect">
            <a:avLst/>
          </a:prstGeom>
          <a:noFill/>
        </p:spPr>
        <p:txBody>
          <a:bodyPr wrap="square" rtlCol="0">
            <a:spAutoFit/>
          </a:bodyPr>
          <a:lstStyle/>
          <a:p>
            <a:r>
              <a:rPr lang="en-US" dirty="0"/>
              <a:t>Brain</a:t>
            </a:r>
          </a:p>
          <a:p>
            <a:r>
              <a:rPr lang="en-US" dirty="0"/>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5229" y="2499290"/>
            <a:ext cx="914400" cy="914400"/>
          </a:xfrm>
          <a:prstGeom prst="rect">
            <a:avLst/>
          </a:prstGeom>
        </p:spPr>
      </p:pic>
    </p:spTree>
    <p:extLst>
      <p:ext uri="{BB962C8B-B14F-4D97-AF65-F5344CB8AC3E}">
        <p14:creationId xmlns:p14="http://schemas.microsoft.com/office/powerpoint/2010/main" val="41809174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912"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1226559" y="3661268"/>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19CB1441-C473-4A54-BE8C-C15083EC2D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807911A1-2F9D-4D40-86A8-B83A46D586C2}"/>
              </a:ext>
            </a:extLst>
          </p:cNvPr>
          <p:cNvSpPr txBox="1"/>
          <p:nvPr/>
        </p:nvSpPr>
        <p:spPr>
          <a:xfrm>
            <a:off x="5380074" y="637953"/>
            <a:ext cx="5358810" cy="187743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feelings and emotions are a record of the past</a:t>
            </a:r>
          </a:p>
          <a:p>
            <a:pPr marL="342900" indent="-342900">
              <a:buFont typeface="Arial" panose="020B0604020202020204" pitchFamily="34" charset="0"/>
              <a:buChar char="•"/>
            </a:pPr>
            <a:r>
              <a:rPr lang="en-US" sz="2400" dirty="0">
                <a:solidFill>
                  <a:srgbClr val="660033"/>
                </a:solidFill>
              </a:rPr>
              <a:t>those feelings are driving your hardwired thoughts and behaviors…</a:t>
            </a:r>
            <a:r>
              <a:rPr lang="en-US" sz="2000" i="1" dirty="0">
                <a:solidFill>
                  <a:srgbClr val="660033"/>
                </a:solidFill>
              </a:rPr>
              <a:t> </a:t>
            </a:r>
          </a:p>
          <a:p>
            <a:r>
              <a:rPr lang="en-US" sz="2000" i="1" dirty="0">
                <a:solidFill>
                  <a:srgbClr val="660033"/>
                </a:solidFill>
              </a:rPr>
              <a:t>-Dr. Joe </a:t>
            </a:r>
            <a:r>
              <a:rPr lang="en-US" sz="2000" i="1" dirty="0" err="1">
                <a:solidFill>
                  <a:srgbClr val="660033"/>
                </a:solidFill>
              </a:rPr>
              <a:t>Dispensa</a:t>
            </a:r>
            <a:endParaRPr lang="en-US" sz="2000" i="1" dirty="0">
              <a:solidFill>
                <a:srgbClr val="660033"/>
              </a:solidFill>
            </a:endParaRPr>
          </a:p>
        </p:txBody>
      </p:sp>
    </p:spTree>
    <p:extLst>
      <p:ext uri="{BB962C8B-B14F-4D97-AF65-F5344CB8AC3E}">
        <p14:creationId xmlns:p14="http://schemas.microsoft.com/office/powerpoint/2010/main" val="42805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804"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1226559" y="3661268"/>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FB1FB6DC-600F-4E2E-B0CE-592AC2E758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7" name="Graphic 16" descr="Splash">
            <a:extLst>
              <a:ext uri="{FF2B5EF4-FFF2-40B4-BE49-F238E27FC236}">
                <a16:creationId xmlns:a16="http://schemas.microsoft.com/office/drawing/2014/main" id="{DAB76B79-0753-4ED7-A4AE-7F3640AD48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93065" y="4085026"/>
            <a:ext cx="732164" cy="732164"/>
          </a:xfrm>
          <a:prstGeom prst="rect">
            <a:avLst/>
          </a:prstGeom>
        </p:spPr>
      </p:pic>
    </p:spTree>
    <p:extLst>
      <p:ext uri="{BB962C8B-B14F-4D97-AF65-F5344CB8AC3E}">
        <p14:creationId xmlns:p14="http://schemas.microsoft.com/office/powerpoint/2010/main" val="25354344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855"/>
          <a:stretch/>
        </p:blipFill>
        <p:spPr>
          <a:xfrm>
            <a:off x="6001842" y="2070503"/>
            <a:ext cx="1030317"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pic>
        <p:nvPicPr>
          <p:cNvPr id="17" name="Graphic 16" descr="Man">
            <a:extLst>
              <a:ext uri="{FF2B5EF4-FFF2-40B4-BE49-F238E27FC236}">
                <a16:creationId xmlns:a16="http://schemas.microsoft.com/office/drawing/2014/main" id="{D8F8AA88-B033-4403-BBFA-BE9F9F04BB7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20" r="50287"/>
          <a:stretch/>
        </p:blipFill>
        <p:spPr>
          <a:xfrm>
            <a:off x="3005612" y="2109185"/>
            <a:ext cx="1001486" cy="1975841"/>
          </a:xfrm>
          <a:prstGeom prst="rect">
            <a:avLst/>
          </a:prstGeom>
        </p:spPr>
      </p:pic>
      <p:pic>
        <p:nvPicPr>
          <p:cNvPr id="20" name="Picture 19">
            <a:extLst>
              <a:ext uri="{FF2B5EF4-FFF2-40B4-BE49-F238E27FC236}">
                <a16:creationId xmlns:a16="http://schemas.microsoft.com/office/drawing/2014/main" id="{ACD96310-CBFF-4443-B7C7-32EC55EE2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27293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70D3C-47C4-4BFF-9FA2-4C7BFD0950C1}"/>
              </a:ext>
            </a:extLst>
          </p:cNvPr>
          <p:cNvSpPr>
            <a:spLocks noGrp="1"/>
          </p:cNvSpPr>
          <p:nvPr>
            <p:ph type="title"/>
          </p:nvPr>
        </p:nvSpPr>
        <p:spPr>
          <a:xfrm>
            <a:off x="1019986" y="625537"/>
            <a:ext cx="4620584" cy="4567137"/>
          </a:xfrm>
        </p:spPr>
        <p:txBody>
          <a:bodyPr vert="horz" lIns="91440" tIns="45720" rIns="91440" bIns="45720" rtlCol="0" anchor="b">
            <a:normAutofit/>
          </a:bodyPr>
          <a:lstStyle/>
          <a:p>
            <a:r>
              <a:rPr lang="en-US" dirty="0">
                <a:solidFill>
                  <a:srgbClr val="672C57"/>
                </a:solidFill>
              </a:rPr>
              <a:t>We live in a world with so many distractions that we never have to feel.</a:t>
            </a:r>
            <a:br>
              <a:rPr lang="en-US" dirty="0">
                <a:solidFill>
                  <a:srgbClr val="672C57"/>
                </a:solidFill>
              </a:rPr>
            </a:br>
            <a:r>
              <a:rPr lang="en-US" dirty="0">
                <a:solidFill>
                  <a:srgbClr val="672C57"/>
                </a:solidFill>
              </a:rPr>
              <a:t>As a result, awareness is low.</a:t>
            </a:r>
            <a:br>
              <a:rPr lang="en-US" dirty="0">
                <a:solidFill>
                  <a:srgbClr val="672C57"/>
                </a:solidFill>
              </a:rPr>
            </a:br>
            <a:endParaRPr lang="en-US" dirty="0">
              <a:solidFill>
                <a:srgbClr val="672C57"/>
              </a:solidFill>
            </a:endParaRPr>
          </a:p>
        </p:txBody>
      </p:sp>
      <p:pic>
        <p:nvPicPr>
          <p:cNvPr id="14338" name="Picture 2" descr="TimesJobs: Overworking doesn&amp;#39;t add to productivity, say employees:  TimesJobs study">
            <a:extLst>
              <a:ext uri="{FF2B5EF4-FFF2-40B4-BE49-F238E27FC236}">
                <a16:creationId xmlns:a16="http://schemas.microsoft.com/office/drawing/2014/main" id="{1A1BE5F3-5BCC-4458-89E6-F2F774F7A2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86" r="2430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94593" y="616369"/>
            <a:ext cx="9402814" cy="1569660"/>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Listen for shame.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is identity shame.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Shame says, “I am bad.”</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Shame is a lower vibration than grief and blocks healing.</a:t>
            </a: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lang="en-US" dirty="0">
              <a:solidFill>
                <a:schemeClr val="bg1"/>
              </a:solidFill>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5949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913331" y="738667"/>
            <a:ext cx="6299244" cy="1569660"/>
          </a:xfrm>
          <a:prstGeom prst="rect">
            <a:avLst/>
          </a:prstGeom>
          <a:noFill/>
        </p:spPr>
        <p:txBody>
          <a:bodyPr wrap="square" rtlCol="0">
            <a:spAutoFit/>
          </a:bodyPr>
          <a:lstStyle/>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Lies make us weak.</a:t>
            </a:r>
          </a:p>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makes us stronger.</a:t>
            </a:r>
          </a:p>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Gently direct client to truth.</a:t>
            </a:r>
          </a:p>
        </p:txBody>
      </p:sp>
      <p:cxnSp>
        <p:nvCxnSpPr>
          <p:cNvPr id="17" name="Straight Connector 16">
            <a:extLst>
              <a:ext uri="{FF2B5EF4-FFF2-40B4-BE49-F238E27FC236}">
                <a16:creationId xmlns:a16="http://schemas.microsoft.com/office/drawing/2014/main" id="{3B94C7DD-6DA8-48F8-A389-2C21360F0FD7}"/>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8" name="Graphic 17" descr="Man">
            <a:extLst>
              <a:ext uri="{FF2B5EF4-FFF2-40B4-BE49-F238E27FC236}">
                <a16:creationId xmlns:a16="http://schemas.microsoft.com/office/drawing/2014/main" id="{05E339D1-AE1A-4D4A-8A5E-E5003D2F9F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9" name="Straight Arrow Connector 18">
            <a:extLst>
              <a:ext uri="{FF2B5EF4-FFF2-40B4-BE49-F238E27FC236}">
                <a16:creationId xmlns:a16="http://schemas.microsoft.com/office/drawing/2014/main" id="{321F6B98-C7C0-4D75-B136-95696511CB10}"/>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8B1A122-1FAE-4B93-A2E1-7261E61B2171}"/>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0B0C365-27BD-4788-A357-76BDB3B2BC51}"/>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3C23B30-358F-40E2-B40F-4C047FE29EA6}"/>
              </a:ext>
            </a:extLst>
          </p:cNvPr>
          <p:cNvSpPr txBox="1"/>
          <p:nvPr/>
        </p:nvSpPr>
        <p:spPr>
          <a:xfrm>
            <a:off x="2225474" y="3727212"/>
            <a:ext cx="949241"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lang="en-US" dirty="0">
              <a:solidFill>
                <a:schemeClr val="bg1"/>
              </a:solidFill>
            </a:endParaRPr>
          </a:p>
        </p:txBody>
      </p:sp>
      <p:pic>
        <p:nvPicPr>
          <p:cNvPr id="13" name="Picture 12">
            <a:extLst>
              <a:ext uri="{FF2B5EF4-FFF2-40B4-BE49-F238E27FC236}">
                <a16:creationId xmlns:a16="http://schemas.microsoft.com/office/drawing/2014/main" id="{BFD47D76-E71E-40D6-9C6D-6C374D8C3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4" name="Graphic 13" descr="Broken Heart">
            <a:extLst>
              <a:ext uri="{FF2B5EF4-FFF2-40B4-BE49-F238E27FC236}">
                <a16:creationId xmlns:a16="http://schemas.microsoft.com/office/drawing/2014/main" id="{D63879FD-78BE-4AE8-9746-7888B3E111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5" name="Graphic 14" descr="Heart">
            <a:extLst>
              <a:ext uri="{FF2B5EF4-FFF2-40B4-BE49-F238E27FC236}">
                <a16:creationId xmlns:a16="http://schemas.microsoft.com/office/drawing/2014/main" id="{CBCDA6FE-6517-451A-A371-AFBE7D0DCF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256464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913331" y="614299"/>
            <a:ext cx="9402814" cy="2308324"/>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Encourage empowering thoughts and gentle progress.</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are right where they are supposed to be.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hurt and that’s ok.</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 power to do is the power to change.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can make progress.</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progress is progress.</a:t>
            </a:r>
            <a:endPar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lang="en-US" dirty="0">
              <a:solidFill>
                <a:schemeClr val="bg1"/>
              </a:solidFill>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78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460385" y="1259668"/>
            <a:ext cx="9402814" cy="830997"/>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Do not underestimate the power of new thoughts/knowledge.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Do not underestimate the power of expression.</a:t>
            </a:r>
            <a:endPar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lang="en-US" dirty="0">
              <a:solidFill>
                <a:schemeClr val="bg1"/>
              </a:solidFill>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4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11C9E-EFD0-4785-B4B9-579E03DB1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30" y="775790"/>
            <a:ext cx="10079940" cy="5306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546450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Post-traumatic Growth</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1825624"/>
            <a:ext cx="10515600" cy="3814887"/>
          </a:xfrm>
        </p:spPr>
        <p:txBody>
          <a:bodyPr/>
          <a:lstStyle/>
          <a:p>
            <a:pPr marL="0" indent="0">
              <a:buNone/>
            </a:pPr>
            <a:r>
              <a:rPr lang="en-US" b="0" i="0" dirty="0">
                <a:solidFill>
                  <a:srgbClr val="78853A"/>
                </a:solidFill>
                <a:effectLst/>
                <a:latin typeface="Arial" panose="020B0604020202020204" pitchFamily="34" charset="0"/>
              </a:rPr>
              <a:t>A positive psychological change experienced as a result of adversity and other challenges in order to rise to a higher level of functioning. </a:t>
            </a:r>
          </a:p>
          <a:p>
            <a:pPr marL="0" indent="0">
              <a:buNone/>
            </a:pPr>
            <a:r>
              <a:rPr lang="en-US" b="0" i="1" dirty="0">
                <a:solidFill>
                  <a:srgbClr val="672C57"/>
                </a:solidFill>
                <a:effectLst/>
                <a:latin typeface="Arial" panose="020B0604020202020204" pitchFamily="34" charset="0"/>
              </a:rPr>
              <a:t>Posttraumatic growth involves "life-changing" psychological shifts in thinking and relating to the world</a:t>
            </a:r>
            <a:r>
              <a:rPr lang="en-US" b="0" i="0" dirty="0">
                <a:solidFill>
                  <a:srgbClr val="78853A"/>
                </a:solidFill>
                <a:effectLst/>
                <a:latin typeface="Arial" panose="020B0604020202020204" pitchFamily="34" charset="0"/>
              </a:rPr>
              <a:t>, that contribute to a personal process of change, that is deeply meaningful.</a:t>
            </a:r>
            <a:endParaRPr lang="en-US" dirty="0">
              <a:solidFill>
                <a:srgbClr val="78853A"/>
              </a:solidFill>
            </a:endParaRPr>
          </a:p>
        </p:txBody>
      </p:sp>
      <p:pic>
        <p:nvPicPr>
          <p:cNvPr id="18" name="Picture 17">
            <a:extLst>
              <a:ext uri="{FF2B5EF4-FFF2-40B4-BE49-F238E27FC236}">
                <a16:creationId xmlns:a16="http://schemas.microsoft.com/office/drawing/2014/main" id="{0DF495A8-C3F4-42CD-BAA1-F918B1E63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2448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8E02-F766-4D89-81DC-63246C99E9F6}"/>
              </a:ext>
            </a:extLst>
          </p:cNvPr>
          <p:cNvSpPr>
            <a:spLocks noGrp="1"/>
          </p:cNvSpPr>
          <p:nvPr>
            <p:ph type="title"/>
          </p:nvPr>
        </p:nvSpPr>
        <p:spPr/>
        <p:txBody>
          <a:bodyPr/>
          <a:lstStyle/>
          <a:p>
            <a:r>
              <a:rPr lang="en-US" dirty="0">
                <a:solidFill>
                  <a:srgbClr val="672C57"/>
                </a:solidFill>
              </a:rPr>
              <a:t>Week 1 Assignments:</a:t>
            </a:r>
          </a:p>
        </p:txBody>
      </p:sp>
      <p:sp>
        <p:nvSpPr>
          <p:cNvPr id="3" name="Content Placeholder 2">
            <a:extLst>
              <a:ext uri="{FF2B5EF4-FFF2-40B4-BE49-F238E27FC236}">
                <a16:creationId xmlns:a16="http://schemas.microsoft.com/office/drawing/2014/main" id="{61E61BF1-225E-4A0C-86BA-433804437555}"/>
              </a:ext>
            </a:extLst>
          </p:cNvPr>
          <p:cNvSpPr>
            <a:spLocks noGrp="1"/>
          </p:cNvSpPr>
          <p:nvPr>
            <p:ph idx="1"/>
          </p:nvPr>
        </p:nvSpPr>
        <p:spPr>
          <a:xfrm>
            <a:off x="838200" y="1825625"/>
            <a:ext cx="10515600" cy="2280210"/>
          </a:xfrm>
        </p:spPr>
        <p:txBody>
          <a:bodyPr/>
          <a:lstStyle/>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Read intro and chapter 1</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Underline things that stand out to you. Make note of any questions</a:t>
            </a: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Answer the questions in the workbook</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a:spcBef>
                <a:spcPts val="0"/>
              </a:spcBef>
            </a:pPr>
            <a:r>
              <a:rPr lang="en-US" sz="1800" dirty="0">
                <a:solidFill>
                  <a:srgbClr val="672C57"/>
                </a:solidFill>
                <a:effectLst/>
                <a:latin typeface="Calibri" panose="020F0502020204030204" pitchFamily="34" charset="0"/>
                <a:ea typeface="Times New Roman" panose="02020603050405020304" pitchFamily="18" charset="0"/>
              </a:rPr>
              <a:t>On page 4 underline or list what I had to learn/shift to heal</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Log into the True Hope Club</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Listen to any of the webinars or podcast episodes you’re interested in</a:t>
            </a:r>
            <a:endParaRPr lang="en-US" sz="1800" dirty="0">
              <a:solidFill>
                <a:srgbClr val="672C57"/>
              </a:solidFill>
              <a:effectLst/>
              <a:latin typeface="Times New Roman" panose="02020603050405020304" pitchFamily="18" charset="0"/>
              <a:ea typeface="Times New Roman" panose="02020603050405020304" pitchFamily="18" charset="0"/>
            </a:endParaRPr>
          </a:p>
          <a:p>
            <a:endParaRPr lang="en-US" dirty="0">
              <a:solidFill>
                <a:srgbClr val="672C57"/>
              </a:solidFill>
            </a:endParaRPr>
          </a:p>
        </p:txBody>
      </p:sp>
    </p:spTree>
    <p:extLst>
      <p:ext uri="{BB962C8B-B14F-4D97-AF65-F5344CB8AC3E}">
        <p14:creationId xmlns:p14="http://schemas.microsoft.com/office/powerpoint/2010/main" val="140240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8A52B97-FED1-4C52-9113-14AFCD2C8FC1}"/>
              </a:ext>
            </a:extLst>
          </p:cNvPr>
          <p:cNvSpPr txBox="1">
            <a:spLocks/>
          </p:cNvSpPr>
          <p:nvPr/>
        </p:nvSpPr>
        <p:spPr>
          <a:xfrm>
            <a:off x="794962" y="1182568"/>
            <a:ext cx="4620584" cy="2575325"/>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72C57"/>
                </a:solidFill>
              </a:rPr>
              <a:t>Introducing Temporary Relief </a:t>
            </a:r>
          </a:p>
          <a:p>
            <a:r>
              <a:rPr lang="en-US" dirty="0">
                <a:solidFill>
                  <a:srgbClr val="672C57"/>
                </a:solidFill>
              </a:rPr>
              <a:t>Distractions for what they are creates awareness.</a:t>
            </a:r>
          </a:p>
          <a:p>
            <a:endParaRPr lang="en-US" dirty="0">
              <a:solidFill>
                <a:srgbClr val="672C57"/>
              </a:solidFill>
            </a:endParaRPr>
          </a:p>
          <a:p>
            <a:r>
              <a:rPr lang="en-US" dirty="0">
                <a:solidFill>
                  <a:srgbClr val="672C57"/>
                </a:solidFill>
              </a:rPr>
              <a:t>Awareness is not always comfortable.</a:t>
            </a:r>
            <a:br>
              <a:rPr lang="en-US" dirty="0">
                <a:solidFill>
                  <a:srgbClr val="672C57"/>
                </a:solidFill>
              </a:rPr>
            </a:br>
            <a:br>
              <a:rPr lang="en-US" dirty="0">
                <a:solidFill>
                  <a:srgbClr val="672C57"/>
                </a:solidFill>
              </a:rPr>
            </a:br>
            <a:endParaRPr lang="en-US" dirty="0">
              <a:solidFill>
                <a:srgbClr val="672C57"/>
              </a:solidFill>
            </a:endParaRPr>
          </a:p>
        </p:txBody>
      </p:sp>
      <p:pic>
        <p:nvPicPr>
          <p:cNvPr id="9" name="Picture 8">
            <a:extLst>
              <a:ext uri="{FF2B5EF4-FFF2-40B4-BE49-F238E27FC236}">
                <a16:creationId xmlns:a16="http://schemas.microsoft.com/office/drawing/2014/main" id="{8615C904-3A43-4E08-B5B8-48D142E39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6" name="Picture 2" descr="sad-man - Good Times">
            <a:extLst>
              <a:ext uri="{FF2B5EF4-FFF2-40B4-BE49-F238E27FC236}">
                <a16:creationId xmlns:a16="http://schemas.microsoft.com/office/drawing/2014/main" id="{45640ACB-C44D-4A9C-B6E1-4B1F77896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68" r="1807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5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473798" y="325369"/>
            <a:ext cx="5204908" cy="1956841"/>
          </a:xfrm>
        </p:spPr>
        <p:txBody>
          <a:bodyPr vert="horz" lIns="91440" tIns="45720" rIns="91440" bIns="45720" rtlCol="0" anchor="b">
            <a:normAutofit/>
          </a:bodyPr>
          <a:lstStyle/>
          <a:p>
            <a:r>
              <a:rPr lang="en-US" sz="5400" dirty="0">
                <a:solidFill>
                  <a:srgbClr val="7D8A3C"/>
                </a:solidFill>
              </a:rPr>
              <a:t>Healing coping activities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936679" y="2282210"/>
            <a:ext cx="4243589" cy="33206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EFT or tapping</a:t>
            </a:r>
          </a:p>
          <a:p>
            <a:pPr marL="0"/>
            <a:r>
              <a:rPr lang="en-US" sz="2200" dirty="0">
                <a:solidFill>
                  <a:srgbClr val="672C57"/>
                </a:solidFill>
              </a:rPr>
              <a:t>Write and rip</a:t>
            </a:r>
          </a:p>
          <a:p>
            <a:pPr marL="0"/>
            <a:r>
              <a:rPr lang="en-US" sz="2200" dirty="0">
                <a:solidFill>
                  <a:srgbClr val="672C57"/>
                </a:solidFill>
              </a:rPr>
              <a:t>Music</a:t>
            </a:r>
          </a:p>
          <a:p>
            <a:pPr marL="0"/>
            <a:r>
              <a:rPr lang="en-US" sz="2200" dirty="0">
                <a:solidFill>
                  <a:srgbClr val="672C57"/>
                </a:solidFill>
              </a:rPr>
              <a:t>Screaming into a pillow</a:t>
            </a:r>
          </a:p>
          <a:p>
            <a:pPr marL="0"/>
            <a:r>
              <a:rPr lang="en-US" sz="2200" dirty="0">
                <a:solidFill>
                  <a:srgbClr val="672C57"/>
                </a:solidFill>
              </a:rPr>
              <a:t>praying</a:t>
            </a:r>
          </a:p>
          <a:p>
            <a:pPr marL="0"/>
            <a:r>
              <a:rPr lang="en-US" sz="2200" dirty="0">
                <a:solidFill>
                  <a:srgbClr val="672C57"/>
                </a:solidFill>
              </a:rPr>
              <a:t>Journal</a:t>
            </a:r>
          </a:p>
          <a:p>
            <a:pPr marL="0"/>
            <a:r>
              <a:rPr lang="en-US" sz="2200" dirty="0">
                <a:solidFill>
                  <a:srgbClr val="672C57"/>
                </a:solidFill>
              </a:rPr>
              <a:t>Draw</a:t>
            </a:r>
          </a:p>
          <a:p>
            <a:pPr marL="0"/>
            <a:r>
              <a:rPr lang="en-US" sz="2200" dirty="0">
                <a:solidFill>
                  <a:srgbClr val="672C57"/>
                </a:solidFill>
              </a:rPr>
              <a:t>Take a class</a:t>
            </a:r>
          </a:p>
          <a:p>
            <a:pPr marL="0"/>
            <a:r>
              <a:rPr lang="en-US" sz="2200" dirty="0">
                <a:solidFill>
                  <a:srgbClr val="672C57"/>
                </a:solidFill>
              </a:rPr>
              <a:t>Enjoy a hobby</a:t>
            </a: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sp>
        <p:nvSpPr>
          <p:cNvPr id="7" name="Content Placeholder 2">
            <a:extLst>
              <a:ext uri="{FF2B5EF4-FFF2-40B4-BE49-F238E27FC236}">
                <a16:creationId xmlns:a16="http://schemas.microsoft.com/office/drawing/2014/main" id="{562AA562-B33B-4435-94D6-29AC91A616D8}"/>
              </a:ext>
            </a:extLst>
          </p:cNvPr>
          <p:cNvSpPr txBox="1">
            <a:spLocks/>
          </p:cNvSpPr>
          <p:nvPr/>
        </p:nvSpPr>
        <p:spPr>
          <a:xfrm>
            <a:off x="6180268" y="2559134"/>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What’s good for your body is good for your grief healing</a:t>
            </a:r>
          </a:p>
          <a:p>
            <a:pPr marL="457200" lvl="1"/>
            <a:r>
              <a:rPr lang="en-US" sz="2000" dirty="0">
                <a:solidFill>
                  <a:srgbClr val="672C57"/>
                </a:solidFill>
              </a:rPr>
              <a:t>Drink more water</a:t>
            </a:r>
          </a:p>
          <a:p>
            <a:pPr marL="457200" lvl="1"/>
            <a:r>
              <a:rPr lang="en-US" sz="2000" dirty="0">
                <a:solidFill>
                  <a:srgbClr val="672C57"/>
                </a:solidFill>
              </a:rPr>
              <a:t>Exercise</a:t>
            </a:r>
          </a:p>
          <a:p>
            <a:pPr marL="457200" lvl="1"/>
            <a:r>
              <a:rPr lang="en-US" sz="2000" dirty="0">
                <a:solidFill>
                  <a:srgbClr val="672C57"/>
                </a:solidFill>
              </a:rPr>
              <a:t>Ride a bike</a:t>
            </a:r>
          </a:p>
          <a:p>
            <a:pPr marL="457200" lvl="1"/>
            <a:r>
              <a:rPr lang="en-US" sz="2000" dirty="0">
                <a:solidFill>
                  <a:srgbClr val="672C57"/>
                </a:solidFill>
              </a:rPr>
              <a:t>Take a walk</a:t>
            </a:r>
          </a:p>
          <a:p>
            <a:pPr marL="457200" lvl="1"/>
            <a:r>
              <a:rPr lang="en-US" sz="2000" dirty="0">
                <a:solidFill>
                  <a:srgbClr val="672C57"/>
                </a:solidFill>
              </a:rPr>
              <a:t>Eat veggies and fruit</a:t>
            </a: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pic>
        <p:nvPicPr>
          <p:cNvPr id="8" name="Picture 7">
            <a:extLst>
              <a:ext uri="{FF2B5EF4-FFF2-40B4-BE49-F238E27FC236}">
                <a16:creationId xmlns:a16="http://schemas.microsoft.com/office/drawing/2014/main" id="{68883819-5DA6-4E89-BC1C-80EB09CA4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5754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306831" y="1069014"/>
            <a:ext cx="7578337" cy="4351338"/>
          </a:xfrm>
        </p:spPr>
        <p:txBody>
          <a:bodyPr>
            <a:normAutofit/>
          </a:bodyPr>
          <a:lstStyle/>
          <a:p>
            <a:pPr marL="0" indent="0" algn="ctr">
              <a:buNone/>
            </a:pPr>
            <a:r>
              <a:rPr lang="en-US" sz="4400" dirty="0">
                <a:solidFill>
                  <a:srgbClr val="672C57"/>
                </a:solidFill>
              </a:rPr>
              <a:t>Invite them to do healing activities with intention.</a:t>
            </a:r>
          </a:p>
          <a:p>
            <a:r>
              <a:rPr lang="en-US" dirty="0">
                <a:solidFill>
                  <a:srgbClr val="672C57"/>
                </a:solidFill>
              </a:rPr>
              <a:t>Napping can be a good way to heal but if they nap with the thought that they’re not doing it right, they will create more heavy emotion instead of creating healing.</a:t>
            </a:r>
          </a:p>
          <a:p>
            <a:r>
              <a:rPr lang="en-US" dirty="0">
                <a:solidFill>
                  <a:srgbClr val="672C57"/>
                </a:solidFill>
              </a:rPr>
              <a:t>Crying can be an excellent release but if they have heavy judgment about their crying it won’t be as healing.</a:t>
            </a:r>
          </a:p>
        </p:txBody>
      </p:sp>
      <p:pic>
        <p:nvPicPr>
          <p:cNvPr id="5" name="Picture 4">
            <a:extLst>
              <a:ext uri="{FF2B5EF4-FFF2-40B4-BE49-F238E27FC236}">
                <a16:creationId xmlns:a16="http://schemas.microsoft.com/office/drawing/2014/main" id="{AB5AB2A3-CA85-453C-BFC8-CC1A98C14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26683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939783" y="639520"/>
            <a:ext cx="3429000" cy="1719072"/>
          </a:xfrm>
        </p:spPr>
        <p:txBody>
          <a:bodyPr vert="horz" lIns="91440" tIns="45720" rIns="91440" bIns="45720" rtlCol="0" anchor="b">
            <a:normAutofit fontScale="90000"/>
          </a:bodyPr>
          <a:lstStyle/>
          <a:p>
            <a:r>
              <a:rPr lang="en-US" sz="5400" kern="1200" dirty="0">
                <a:solidFill>
                  <a:srgbClr val="7D8A3C"/>
                </a:solidFill>
                <a:latin typeface="+mj-lt"/>
                <a:ea typeface="+mj-ea"/>
                <a:cs typeface="+mj-cs"/>
              </a:rPr>
              <a:t>Improving Coping Skills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663580" y="2358592"/>
            <a:ext cx="7410405" cy="34107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Invite them to slowly introduce new activities</a:t>
            </a:r>
          </a:p>
          <a:p>
            <a:pPr marL="0"/>
            <a:r>
              <a:rPr lang="en-US" sz="2200" dirty="0">
                <a:solidFill>
                  <a:srgbClr val="672C57"/>
                </a:solidFill>
              </a:rPr>
              <a:t>Make incremental changes</a:t>
            </a:r>
          </a:p>
          <a:p>
            <a:pPr marL="0"/>
            <a:r>
              <a:rPr lang="en-US" sz="2200" dirty="0">
                <a:solidFill>
                  <a:srgbClr val="672C57"/>
                </a:solidFill>
              </a:rPr>
              <a:t>Remind them that small steps are more sustainable than big leaps</a:t>
            </a:r>
          </a:p>
          <a:p>
            <a:pPr marL="0"/>
            <a:r>
              <a:rPr lang="en-US" sz="2200" dirty="0">
                <a:solidFill>
                  <a:srgbClr val="672C57"/>
                </a:solidFill>
              </a:rPr>
              <a:t>Help them connect to how these changes are benefitting them</a:t>
            </a:r>
          </a:p>
          <a:p>
            <a:pPr marL="0"/>
            <a:r>
              <a:rPr lang="en-US" sz="2200" dirty="0">
                <a:solidFill>
                  <a:srgbClr val="672C57"/>
                </a:solidFill>
              </a:rPr>
              <a:t>Celebrate the small changes with them</a:t>
            </a: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pic>
        <p:nvPicPr>
          <p:cNvPr id="8" name="Picture 7">
            <a:extLst>
              <a:ext uri="{FF2B5EF4-FFF2-40B4-BE49-F238E27FC236}">
                <a16:creationId xmlns:a16="http://schemas.microsoft.com/office/drawing/2014/main" id="{814C6201-1009-4AB2-81F3-ADD928AC4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385274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778840" y="257681"/>
            <a:ext cx="10515600" cy="1325563"/>
          </a:xfrm>
        </p:spPr>
        <p:txBody>
          <a:bodyPr/>
          <a:lstStyle/>
          <a:p>
            <a:r>
              <a:rPr lang="en-US" dirty="0">
                <a:solidFill>
                  <a:srgbClr val="660033"/>
                </a:solidFill>
              </a:rPr>
              <a:t>5 Foundations of Growth: </a:t>
            </a:r>
            <a:br>
              <a:rPr lang="en-US" dirty="0">
                <a:solidFill>
                  <a:srgbClr val="660033"/>
                </a:solidFill>
              </a:rPr>
            </a:br>
            <a:r>
              <a:rPr lang="en-US" dirty="0">
                <a:solidFill>
                  <a:srgbClr val="660033"/>
                </a:solidFill>
              </a:rPr>
              <a:t>Coping</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2271569"/>
            <a:ext cx="2901593" cy="2314861"/>
          </a:xfrm>
        </p:spPr>
        <p:txBody>
          <a:bodyPr/>
          <a:lstStyle/>
          <a:p>
            <a:pPr marL="0" indent="0">
              <a:buNone/>
            </a:pPr>
            <a:r>
              <a:rPr lang="en-US" b="0" i="0" dirty="0">
                <a:solidFill>
                  <a:srgbClr val="78853A"/>
                </a:solidFill>
                <a:effectLst/>
                <a:latin typeface="Arial" panose="020B0604020202020204" pitchFamily="34" charset="0"/>
              </a:rPr>
              <a:t>Overeating</a:t>
            </a:r>
          </a:p>
          <a:p>
            <a:pPr marL="0" indent="0">
              <a:buNone/>
            </a:pPr>
            <a:r>
              <a:rPr lang="en-US" dirty="0">
                <a:solidFill>
                  <a:srgbClr val="78853A"/>
                </a:solidFill>
                <a:latin typeface="Arial" panose="020B0604020202020204" pitchFamily="34" charset="0"/>
              </a:rPr>
              <a:t>Overspending</a:t>
            </a:r>
          </a:p>
          <a:p>
            <a:pPr marL="0" indent="0">
              <a:buNone/>
            </a:pPr>
            <a:r>
              <a:rPr lang="en-US" dirty="0">
                <a:solidFill>
                  <a:srgbClr val="78853A"/>
                </a:solidFill>
                <a:latin typeface="Arial" panose="020B0604020202020204" pitchFamily="34" charset="0"/>
              </a:rPr>
              <a:t>Alcohol/Drugs</a:t>
            </a:r>
          </a:p>
          <a:p>
            <a:pPr marL="0" indent="0">
              <a:buNone/>
            </a:pPr>
            <a:endParaRPr lang="en-US" dirty="0">
              <a:solidFill>
                <a:srgbClr val="78853A"/>
              </a:solidFill>
            </a:endParaRPr>
          </a:p>
        </p:txBody>
      </p:sp>
      <p:sp>
        <p:nvSpPr>
          <p:cNvPr id="8" name="TextBox 7">
            <a:extLst>
              <a:ext uri="{FF2B5EF4-FFF2-40B4-BE49-F238E27FC236}">
                <a16:creationId xmlns:a16="http://schemas.microsoft.com/office/drawing/2014/main" id="{8D3ECE17-D113-4BE5-BE91-2B36DD36FA90}"/>
              </a:ext>
            </a:extLst>
          </p:cNvPr>
          <p:cNvSpPr txBox="1"/>
          <p:nvPr/>
        </p:nvSpPr>
        <p:spPr>
          <a:xfrm>
            <a:off x="838201" y="1687266"/>
            <a:ext cx="1861700" cy="584775"/>
          </a:xfrm>
          <a:prstGeom prst="rect">
            <a:avLst/>
          </a:prstGeom>
          <a:solidFill>
            <a:srgbClr val="78853A"/>
          </a:solidFill>
        </p:spPr>
        <p:txBody>
          <a:bodyPr wrap="square">
            <a:spAutoFit/>
          </a:bodyPr>
          <a:lstStyle/>
          <a:p>
            <a:pPr algn="ctr"/>
            <a:r>
              <a:rPr lang="en-US" sz="3200" b="0" i="0" dirty="0">
                <a:solidFill>
                  <a:schemeClr val="bg1"/>
                </a:solidFill>
                <a:effectLst/>
                <a:latin typeface="Arial" panose="020B0604020202020204" pitchFamily="34" charset="0"/>
              </a:rPr>
              <a:t>Numbing</a:t>
            </a:r>
          </a:p>
        </p:txBody>
      </p:sp>
      <p:sp>
        <p:nvSpPr>
          <p:cNvPr id="9" name="TextBox 8">
            <a:extLst>
              <a:ext uri="{FF2B5EF4-FFF2-40B4-BE49-F238E27FC236}">
                <a16:creationId xmlns:a16="http://schemas.microsoft.com/office/drawing/2014/main" id="{0252E34B-C5BF-4BFC-B926-DA1918A0EA8C}"/>
              </a:ext>
            </a:extLst>
          </p:cNvPr>
          <p:cNvSpPr txBox="1"/>
          <p:nvPr/>
        </p:nvSpPr>
        <p:spPr>
          <a:xfrm>
            <a:off x="8383589" y="1688246"/>
            <a:ext cx="2286363" cy="584775"/>
          </a:xfrm>
          <a:prstGeom prst="rect">
            <a:avLst/>
          </a:prstGeom>
          <a:solidFill>
            <a:srgbClr val="78853A"/>
          </a:solidFill>
        </p:spPr>
        <p:txBody>
          <a:bodyPr wrap="square">
            <a:spAutoFit/>
          </a:bodyPr>
          <a:lstStyle/>
          <a:p>
            <a:pPr algn="ctr"/>
            <a:r>
              <a:rPr lang="en-US" sz="3200" dirty="0">
                <a:solidFill>
                  <a:schemeClr val="bg1"/>
                </a:solidFill>
                <a:latin typeface="Arial" panose="020B0604020202020204" pitchFamily="34" charset="0"/>
              </a:rPr>
              <a:t>Awareness</a:t>
            </a:r>
            <a:endParaRPr lang="en-US" sz="3200" b="0" i="0" dirty="0">
              <a:solidFill>
                <a:schemeClr val="bg1"/>
              </a:solidFill>
              <a:effectLst/>
              <a:latin typeface="Arial" panose="020B0604020202020204" pitchFamily="34" charset="0"/>
            </a:endParaRPr>
          </a:p>
        </p:txBody>
      </p:sp>
      <p:sp>
        <p:nvSpPr>
          <p:cNvPr id="10" name="Arrow: Down 9">
            <a:extLst>
              <a:ext uri="{FF2B5EF4-FFF2-40B4-BE49-F238E27FC236}">
                <a16:creationId xmlns:a16="http://schemas.microsoft.com/office/drawing/2014/main" id="{9CA9DF23-52D8-4AD2-9879-D5C013877AA9}"/>
              </a:ext>
            </a:extLst>
          </p:cNvPr>
          <p:cNvSpPr/>
          <p:nvPr/>
        </p:nvSpPr>
        <p:spPr>
          <a:xfrm rot="16200000">
            <a:off x="5586151" y="-25038"/>
            <a:ext cx="247074" cy="4034198"/>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6B7BA3C-3293-4B9C-89B9-46038020FB5D}"/>
              </a:ext>
            </a:extLst>
          </p:cNvPr>
          <p:cNvGrpSpPr/>
          <p:nvPr/>
        </p:nvGrpSpPr>
        <p:grpSpPr>
          <a:xfrm>
            <a:off x="4363578" y="2644692"/>
            <a:ext cx="2692219" cy="3127223"/>
            <a:chOff x="4341400" y="2773500"/>
            <a:chExt cx="2692219" cy="3127223"/>
          </a:xfrm>
        </p:grpSpPr>
        <p:pic>
          <p:nvPicPr>
            <p:cNvPr id="11" name="Graphic 10" descr="Man">
              <a:extLst>
                <a:ext uri="{FF2B5EF4-FFF2-40B4-BE49-F238E27FC236}">
                  <a16:creationId xmlns:a16="http://schemas.microsoft.com/office/drawing/2014/main" id="{362CB674-4BCF-4451-A795-C87AED68E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2144" y="3232296"/>
              <a:ext cx="2014523" cy="2014523"/>
            </a:xfrm>
            <a:prstGeom prst="rect">
              <a:avLst/>
            </a:prstGeom>
          </p:spPr>
        </p:pic>
        <p:pic>
          <p:nvPicPr>
            <p:cNvPr id="5" name="Graphic 4" descr="Question Mark with solid fill">
              <a:extLst>
                <a:ext uri="{FF2B5EF4-FFF2-40B4-BE49-F238E27FC236}">
                  <a16:creationId xmlns:a16="http://schemas.microsoft.com/office/drawing/2014/main" id="{7FC84AF0-0218-464A-BB83-E6061E8213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576" y="2930923"/>
              <a:ext cx="653904" cy="653904"/>
            </a:xfrm>
            <a:prstGeom prst="rect">
              <a:avLst/>
            </a:prstGeom>
          </p:spPr>
        </p:pic>
        <p:pic>
          <p:nvPicPr>
            <p:cNvPr id="14" name="Graphic 13" descr="Question Mark with solid fill">
              <a:extLst>
                <a:ext uri="{FF2B5EF4-FFF2-40B4-BE49-F238E27FC236}">
                  <a16:creationId xmlns:a16="http://schemas.microsoft.com/office/drawing/2014/main" id="{E8995EB9-62BE-4B8B-B552-26A410D412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2594" y="5082077"/>
              <a:ext cx="653904" cy="653904"/>
            </a:xfrm>
            <a:prstGeom prst="rect">
              <a:avLst/>
            </a:prstGeom>
          </p:spPr>
        </p:pic>
        <p:pic>
          <p:nvPicPr>
            <p:cNvPr id="18" name="Graphic 17" descr="Question Mark with solid fill">
              <a:extLst>
                <a:ext uri="{FF2B5EF4-FFF2-40B4-BE49-F238E27FC236}">
                  <a16:creationId xmlns:a16="http://schemas.microsoft.com/office/drawing/2014/main" id="{7D1E1C77-F99C-4530-AA5A-3A312D1EF1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1195" y="4186591"/>
              <a:ext cx="653904" cy="653904"/>
            </a:xfrm>
            <a:prstGeom prst="rect">
              <a:avLst/>
            </a:prstGeom>
          </p:spPr>
        </p:pic>
        <p:pic>
          <p:nvPicPr>
            <p:cNvPr id="19" name="Graphic 18" descr="Question Mark with solid fill">
              <a:extLst>
                <a:ext uri="{FF2B5EF4-FFF2-40B4-BE49-F238E27FC236}">
                  <a16:creationId xmlns:a16="http://schemas.microsoft.com/office/drawing/2014/main" id="{CBCDD9A6-36A9-4EC8-9634-4930009A8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9715" y="3584827"/>
              <a:ext cx="653904" cy="653904"/>
            </a:xfrm>
            <a:prstGeom prst="rect">
              <a:avLst/>
            </a:prstGeom>
          </p:spPr>
        </p:pic>
        <p:pic>
          <p:nvPicPr>
            <p:cNvPr id="20" name="Graphic 19" descr="Question Mark with solid fill">
              <a:extLst>
                <a:ext uri="{FF2B5EF4-FFF2-40B4-BE49-F238E27FC236}">
                  <a16:creationId xmlns:a16="http://schemas.microsoft.com/office/drawing/2014/main" id="{E1284478-46AF-4166-8D5D-6478544306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4246" y="2773500"/>
              <a:ext cx="653904" cy="653904"/>
            </a:xfrm>
            <a:prstGeom prst="rect">
              <a:avLst/>
            </a:prstGeom>
          </p:spPr>
        </p:pic>
        <p:pic>
          <p:nvPicPr>
            <p:cNvPr id="21" name="Graphic 20" descr="Question Mark with solid fill">
              <a:extLst>
                <a:ext uri="{FF2B5EF4-FFF2-40B4-BE49-F238E27FC236}">
                  <a16:creationId xmlns:a16="http://schemas.microsoft.com/office/drawing/2014/main" id="{FEACDBB0-77F5-4ED9-8B15-A9C4C58BA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1400" y="3428999"/>
              <a:ext cx="653904" cy="653904"/>
            </a:xfrm>
            <a:prstGeom prst="rect">
              <a:avLst/>
            </a:prstGeom>
          </p:spPr>
        </p:pic>
        <p:pic>
          <p:nvPicPr>
            <p:cNvPr id="22" name="Graphic 21" descr="Question Mark with solid fill">
              <a:extLst>
                <a:ext uri="{FF2B5EF4-FFF2-40B4-BE49-F238E27FC236}">
                  <a16:creationId xmlns:a16="http://schemas.microsoft.com/office/drawing/2014/main" id="{CA2B6454-FA63-4B1E-8A8F-BE3F79800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5811" y="5246819"/>
              <a:ext cx="653904" cy="653904"/>
            </a:xfrm>
            <a:prstGeom prst="rect">
              <a:avLst/>
            </a:prstGeom>
          </p:spPr>
        </p:pic>
        <p:pic>
          <p:nvPicPr>
            <p:cNvPr id="23" name="Graphic 22" descr="Question Mark with solid fill">
              <a:extLst>
                <a:ext uri="{FF2B5EF4-FFF2-40B4-BE49-F238E27FC236}">
                  <a16:creationId xmlns:a16="http://schemas.microsoft.com/office/drawing/2014/main" id="{43A68603-17A6-427A-B9B5-9FC943F5B8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6541" y="4499585"/>
              <a:ext cx="653904" cy="653904"/>
            </a:xfrm>
            <a:prstGeom prst="rect">
              <a:avLst/>
            </a:prstGeom>
          </p:spPr>
        </p:pic>
      </p:grpSp>
      <p:pic>
        <p:nvPicPr>
          <p:cNvPr id="26" name="Graphic 25" descr="Broken Heart">
            <a:extLst>
              <a:ext uri="{FF2B5EF4-FFF2-40B4-BE49-F238E27FC236}">
                <a16:creationId xmlns:a16="http://schemas.microsoft.com/office/drawing/2014/main" id="{92A90E7B-A09B-48D8-A084-0DABD3643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1774" y="3656564"/>
            <a:ext cx="472394" cy="472394"/>
          </a:xfrm>
          <a:prstGeom prst="rect">
            <a:avLst/>
          </a:prstGeom>
        </p:spPr>
      </p:pic>
      <p:sp>
        <p:nvSpPr>
          <p:cNvPr id="24" name="TextBox 23">
            <a:extLst>
              <a:ext uri="{FF2B5EF4-FFF2-40B4-BE49-F238E27FC236}">
                <a16:creationId xmlns:a16="http://schemas.microsoft.com/office/drawing/2014/main" id="{79163053-1631-4437-B937-088EC17A34C9}"/>
              </a:ext>
            </a:extLst>
          </p:cNvPr>
          <p:cNvSpPr txBox="1"/>
          <p:nvPr/>
        </p:nvSpPr>
        <p:spPr>
          <a:xfrm>
            <a:off x="8383589" y="2271569"/>
            <a:ext cx="6096000" cy="1384995"/>
          </a:xfrm>
          <a:prstGeom prst="rect">
            <a:avLst/>
          </a:prstGeom>
          <a:noFill/>
        </p:spPr>
        <p:txBody>
          <a:bodyPr wrap="square">
            <a:spAutoFit/>
          </a:bodyPr>
          <a:lstStyle/>
          <a:p>
            <a:r>
              <a:rPr lang="en-US" sz="2800" dirty="0">
                <a:solidFill>
                  <a:srgbClr val="7D8A3C"/>
                </a:solidFill>
                <a:latin typeface="Arial" panose="020B0604020202020204" pitchFamily="34" charset="0"/>
                <a:cs typeface="Arial" panose="020B0604020202020204" pitchFamily="34" charset="0"/>
              </a:rPr>
              <a:t>Music</a:t>
            </a:r>
          </a:p>
          <a:p>
            <a:r>
              <a:rPr lang="en-US" sz="2800" dirty="0">
                <a:solidFill>
                  <a:srgbClr val="7D8A3C"/>
                </a:solidFill>
                <a:latin typeface="Arial" panose="020B0604020202020204" pitchFamily="34" charset="0"/>
                <a:cs typeface="Arial" panose="020B0604020202020204" pitchFamily="34" charset="0"/>
              </a:rPr>
              <a:t>Journaling</a:t>
            </a:r>
          </a:p>
          <a:p>
            <a:r>
              <a:rPr lang="en-US" sz="2800" dirty="0">
                <a:solidFill>
                  <a:srgbClr val="7D8A3C"/>
                </a:solidFill>
                <a:latin typeface="Arial" panose="020B0604020202020204" pitchFamily="34" charset="0"/>
                <a:cs typeface="Arial" panose="020B0604020202020204" pitchFamily="34" charset="0"/>
              </a:rPr>
              <a:t>Walking</a:t>
            </a:r>
          </a:p>
        </p:txBody>
      </p:sp>
      <p:pic>
        <p:nvPicPr>
          <p:cNvPr id="25" name="Picture 24">
            <a:extLst>
              <a:ext uri="{FF2B5EF4-FFF2-40B4-BE49-F238E27FC236}">
                <a16:creationId xmlns:a16="http://schemas.microsoft.com/office/drawing/2014/main" id="{004394F1-F4BE-4BED-9CC6-72937B0D07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007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8" grpId="0" animBg="1"/>
      <p:bldP spid="9" grpId="0" animBg="1"/>
      <p:bldP spid="10"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600200" y="1861484"/>
            <a:ext cx="6692153" cy="4351338"/>
          </a:xfrm>
        </p:spPr>
        <p:txBody>
          <a:bodyPr/>
          <a:lstStyle/>
          <a:p>
            <a:r>
              <a:rPr lang="en-US" dirty="0">
                <a:solidFill>
                  <a:srgbClr val="672C57"/>
                </a:solidFill>
              </a:rPr>
              <a:t>Coaching on coping skills </a:t>
            </a:r>
          </a:p>
          <a:p>
            <a:r>
              <a:rPr lang="en-US" dirty="0">
                <a:solidFill>
                  <a:srgbClr val="672C57"/>
                </a:solidFill>
              </a:rPr>
              <a:t>Increasing awareness</a:t>
            </a:r>
          </a:p>
          <a:p>
            <a:r>
              <a:rPr lang="en-US" dirty="0">
                <a:solidFill>
                  <a:srgbClr val="672C57"/>
                </a:solidFill>
              </a:rPr>
              <a:t>Understanding relationship challenges</a:t>
            </a:r>
          </a:p>
          <a:p>
            <a:r>
              <a:rPr lang="en-US" dirty="0">
                <a:solidFill>
                  <a:srgbClr val="672C57"/>
                </a:solidFill>
              </a:rPr>
              <a:t>Coaching on relationships</a:t>
            </a:r>
          </a:p>
        </p:txBody>
      </p:sp>
      <p:sp>
        <p:nvSpPr>
          <p:cNvPr id="5" name="TextBox 4">
            <a:extLst>
              <a:ext uri="{FF2B5EF4-FFF2-40B4-BE49-F238E27FC236}">
                <a16:creationId xmlns:a16="http://schemas.microsoft.com/office/drawing/2014/main" id="{A7E509B4-B4BD-47DC-8EB5-8F296D644BA2}"/>
              </a:ext>
            </a:extLst>
          </p:cNvPr>
          <p:cNvSpPr txBox="1"/>
          <p:nvPr/>
        </p:nvSpPr>
        <p:spPr>
          <a:xfrm>
            <a:off x="1600200" y="1030487"/>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Agenda:</a:t>
            </a:r>
          </a:p>
        </p:txBody>
      </p:sp>
    </p:spTree>
    <p:extLst>
      <p:ext uri="{BB962C8B-B14F-4D97-AF65-F5344CB8AC3E}">
        <p14:creationId xmlns:p14="http://schemas.microsoft.com/office/powerpoint/2010/main" val="207684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4385732" cy="1361179"/>
          </a:xfrm>
        </p:spPr>
        <p:txBody>
          <a:bodyPr vert="horz" lIns="91440" tIns="45720" rIns="91440" bIns="45720" rtlCol="0" anchor="b">
            <a:normAutofit/>
          </a:bodyPr>
          <a:lstStyle/>
          <a:p>
            <a:r>
              <a:rPr lang="en-US" b="1" kern="1200" dirty="0">
                <a:solidFill>
                  <a:schemeClr val="accent5">
                    <a:lumMod val="75000"/>
                  </a:schemeClr>
                </a:solidFill>
                <a:latin typeface="+mj-lt"/>
                <a:ea typeface="+mj-ea"/>
                <a:cs typeface="+mj-cs"/>
              </a:rPr>
              <a:t>Awareness</a:t>
            </a:r>
          </a:p>
        </p:txBody>
      </p:sp>
      <p:sp>
        <p:nvSpPr>
          <p:cNvPr id="2" name="Arrow: Down 1">
            <a:extLst>
              <a:ext uri="{FF2B5EF4-FFF2-40B4-BE49-F238E27FC236}">
                <a16:creationId xmlns:a16="http://schemas.microsoft.com/office/drawing/2014/main" id="{1207C061-E36B-4E9F-B896-812E0A45D2DE}"/>
              </a:ext>
            </a:extLst>
          </p:cNvPr>
          <p:cNvSpPr/>
          <p:nvPr/>
        </p:nvSpPr>
        <p:spPr>
          <a:xfrm>
            <a:off x="1553847" y="2139193"/>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0043D9E4-DFF3-4FA6-83DE-04982C78821B}"/>
              </a:ext>
            </a:extLst>
          </p:cNvPr>
          <p:cNvSpPr/>
          <p:nvPr/>
        </p:nvSpPr>
        <p:spPr>
          <a:xfrm>
            <a:off x="3689188" y="2139192"/>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27B5751-39FA-47D9-8339-F2A40B7841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15854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3969343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4385732" cy="1361179"/>
          </a:xfrm>
        </p:spPr>
        <p:txBody>
          <a:bodyPr vert="horz" lIns="91440" tIns="45720" rIns="91440" bIns="45720" rtlCol="0" anchor="b">
            <a:normAutofit/>
          </a:bodyPr>
          <a:lstStyle/>
          <a:p>
            <a:r>
              <a:rPr lang="en-US" b="1" kern="1200" dirty="0">
                <a:solidFill>
                  <a:schemeClr val="accent5">
                    <a:lumMod val="75000"/>
                  </a:schemeClr>
                </a:solidFill>
                <a:latin typeface="+mj-lt"/>
                <a:ea typeface="+mj-ea"/>
                <a:cs typeface="+mj-cs"/>
              </a:rPr>
              <a:t>Awareness</a:t>
            </a:r>
          </a:p>
        </p:txBody>
      </p:sp>
      <p:sp>
        <p:nvSpPr>
          <p:cNvPr id="7" name="Arrow: Down 6">
            <a:extLst>
              <a:ext uri="{FF2B5EF4-FFF2-40B4-BE49-F238E27FC236}">
                <a16:creationId xmlns:a16="http://schemas.microsoft.com/office/drawing/2014/main" id="{0043D9E4-DFF3-4FA6-83DE-04982C78821B}"/>
              </a:ext>
            </a:extLst>
          </p:cNvPr>
          <p:cNvSpPr/>
          <p:nvPr/>
        </p:nvSpPr>
        <p:spPr>
          <a:xfrm>
            <a:off x="7965353" y="2042216"/>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6C1E771-0830-45DE-9076-B337CA8913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4064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642007387"/>
              </p:ext>
            </p:extLst>
          </p:nvPr>
        </p:nvGraphicFramePr>
        <p:xfrm>
          <a:off x="1740817" y="2083946"/>
          <a:ext cx="8707315" cy="3952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B273E34E-D859-495C-9C3A-0D8D39C85BFB}"/>
              </a:ext>
            </a:extLst>
          </p:cNvPr>
          <p:cNvSpPr txBox="1"/>
          <p:nvPr/>
        </p:nvSpPr>
        <p:spPr>
          <a:xfrm>
            <a:off x="1644162" y="1178169"/>
            <a:ext cx="5002823" cy="707886"/>
          </a:xfrm>
          <a:prstGeom prst="rect">
            <a:avLst/>
          </a:prstGeom>
          <a:noFill/>
        </p:spPr>
        <p:txBody>
          <a:bodyPr wrap="square" rtlCol="0">
            <a:spAutoFit/>
          </a:bodyPr>
          <a:lstStyle/>
          <a:p>
            <a:r>
              <a:rPr lang="en-US" sz="4000" dirty="0">
                <a:solidFill>
                  <a:srgbClr val="4472C4"/>
                </a:solidFill>
              </a:rPr>
              <a:t>Interrupt Pattern</a:t>
            </a:r>
          </a:p>
        </p:txBody>
      </p:sp>
      <p:pic>
        <p:nvPicPr>
          <p:cNvPr id="6" name="Picture 5">
            <a:extLst>
              <a:ext uri="{FF2B5EF4-FFF2-40B4-BE49-F238E27FC236}">
                <a16:creationId xmlns:a16="http://schemas.microsoft.com/office/drawing/2014/main" id="{A98D8BD4-C7D3-487B-AAB5-C6861FC1A7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3655911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15897611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5128596" cy="1361179"/>
          </a:xfrm>
        </p:spPr>
        <p:txBody>
          <a:bodyPr vert="horz" lIns="91440" tIns="45720" rIns="91440" bIns="45720" rtlCol="0" anchor="b">
            <a:noAutofit/>
          </a:bodyPr>
          <a:lstStyle/>
          <a:p>
            <a:r>
              <a:rPr lang="en-US" sz="3600" b="1" kern="1200" dirty="0">
                <a:solidFill>
                  <a:schemeClr val="accent5">
                    <a:lumMod val="75000"/>
                  </a:schemeClr>
                </a:solidFill>
                <a:latin typeface="+mj-lt"/>
                <a:ea typeface="+mj-ea"/>
                <a:cs typeface="+mj-cs"/>
              </a:rPr>
              <a:t>Awareness is the first step to meaningful change.</a:t>
            </a:r>
          </a:p>
        </p:txBody>
      </p:sp>
      <p:sp>
        <p:nvSpPr>
          <p:cNvPr id="7" name="Arrow: Down 6">
            <a:extLst>
              <a:ext uri="{FF2B5EF4-FFF2-40B4-BE49-F238E27FC236}">
                <a16:creationId xmlns:a16="http://schemas.microsoft.com/office/drawing/2014/main" id="{0043D9E4-DFF3-4FA6-83DE-04982C78821B}"/>
              </a:ext>
            </a:extLst>
          </p:cNvPr>
          <p:cNvSpPr/>
          <p:nvPr/>
        </p:nvSpPr>
        <p:spPr>
          <a:xfrm>
            <a:off x="3689188" y="2139192"/>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9369062-4DF7-4E98-9B19-53CCFA3473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183929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B2E7A-2B39-4BC8-94C6-9C0B9AC6117F}"/>
              </a:ext>
            </a:extLst>
          </p:cNvPr>
          <p:cNvSpPr>
            <a:spLocks noGrp="1"/>
          </p:cNvSpPr>
          <p:nvPr>
            <p:ph idx="1"/>
          </p:nvPr>
        </p:nvSpPr>
        <p:spPr>
          <a:xfrm>
            <a:off x="1967753" y="1135342"/>
            <a:ext cx="8081682" cy="4351338"/>
          </a:xfrm>
        </p:spPr>
        <p:txBody>
          <a:bodyPr/>
          <a:lstStyle/>
          <a:p>
            <a:pPr marL="0" indent="0">
              <a:buNone/>
            </a:pPr>
            <a:r>
              <a:rPr lang="en-US" sz="3200" dirty="0">
                <a:solidFill>
                  <a:srgbClr val="672C57"/>
                </a:solidFill>
              </a:rPr>
              <a:t>Accepting your present reality doesn’t mean you endorse it. </a:t>
            </a:r>
            <a:r>
              <a:rPr lang="en-US" sz="3200">
                <a:solidFill>
                  <a:srgbClr val="672C57"/>
                </a:solidFill>
              </a:rPr>
              <a:t>You may </a:t>
            </a:r>
            <a:r>
              <a:rPr lang="en-US" sz="3200" dirty="0">
                <a:solidFill>
                  <a:srgbClr val="672C57"/>
                </a:solidFill>
              </a:rPr>
              <a:t>not like what is here but by meeting the truth of this moment with honesty and openness you develop more </a:t>
            </a:r>
            <a:r>
              <a:rPr lang="en-US" sz="3200">
                <a:solidFill>
                  <a:srgbClr val="672C57"/>
                </a:solidFill>
              </a:rPr>
              <a:t>clarity on </a:t>
            </a:r>
            <a:r>
              <a:rPr lang="en-US" sz="3200" dirty="0">
                <a:solidFill>
                  <a:srgbClr val="672C57"/>
                </a:solidFill>
              </a:rPr>
              <a:t>how to best move forward. Acceptance is the first step towards wise action.</a:t>
            </a:r>
            <a:r>
              <a:rPr lang="en-US" dirty="0">
                <a:solidFill>
                  <a:srgbClr val="672C57"/>
                </a:solidFill>
              </a:rPr>
              <a:t> – Cory </a:t>
            </a:r>
            <a:r>
              <a:rPr lang="en-US" dirty="0" err="1">
                <a:solidFill>
                  <a:srgbClr val="672C57"/>
                </a:solidFill>
              </a:rPr>
              <a:t>Muscara</a:t>
            </a:r>
            <a:endParaRPr lang="en-US" dirty="0">
              <a:solidFill>
                <a:srgbClr val="672C57"/>
              </a:solidFill>
            </a:endParaRPr>
          </a:p>
        </p:txBody>
      </p:sp>
    </p:spTree>
    <p:extLst>
      <p:ext uri="{BB962C8B-B14F-4D97-AF65-F5344CB8AC3E}">
        <p14:creationId xmlns:p14="http://schemas.microsoft.com/office/powerpoint/2010/main" val="2989049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ming Tea Kettle Stock Footage Video (100% Royalty-free) 4702898 |  Shutterstock">
            <a:extLst>
              <a:ext uri="{FF2B5EF4-FFF2-40B4-BE49-F238E27FC236}">
                <a16:creationId xmlns:a16="http://schemas.microsoft.com/office/drawing/2014/main" id="{BD56C747-1D1F-4BDC-81C4-73702D8E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6" y="-104503"/>
            <a:ext cx="12385384" cy="69776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6C3413E-5A38-4582-816A-154370142077}"/>
              </a:ext>
            </a:extLst>
          </p:cNvPr>
          <p:cNvSpPr txBox="1"/>
          <p:nvPr/>
        </p:nvSpPr>
        <p:spPr>
          <a:xfrm>
            <a:off x="431073" y="-1581831"/>
            <a:ext cx="9405257" cy="1477328"/>
          </a:xfrm>
          <a:prstGeom prst="rect">
            <a:avLst/>
          </a:prstGeom>
          <a:noFill/>
        </p:spPr>
        <p:txBody>
          <a:bodyPr wrap="square" rtlCol="0">
            <a:spAutoFit/>
          </a:bodyPr>
          <a:lstStyle/>
          <a:p>
            <a:r>
              <a:rPr lang="en-US" dirty="0"/>
              <a:t>When was the last time you felt this build up in yourself?</a:t>
            </a:r>
          </a:p>
          <a:p>
            <a:r>
              <a:rPr lang="en-US" dirty="0"/>
              <a:t>Like you were going to explode.</a:t>
            </a:r>
          </a:p>
          <a:p>
            <a:r>
              <a:rPr lang="en-US" dirty="0"/>
              <a:t>What happened? What triggered it? What were you feeling? What were you thinking?</a:t>
            </a:r>
          </a:p>
          <a:p>
            <a:r>
              <a:rPr lang="en-US" dirty="0"/>
              <a:t>You can literally learn a process to understand your triggers that will lead to disarming the trigger.</a:t>
            </a:r>
          </a:p>
          <a:p>
            <a:endParaRPr lang="en-US" dirty="0"/>
          </a:p>
        </p:txBody>
      </p:sp>
      <p:sp>
        <p:nvSpPr>
          <p:cNvPr id="2" name="TextBox 1">
            <a:extLst>
              <a:ext uri="{FF2B5EF4-FFF2-40B4-BE49-F238E27FC236}">
                <a16:creationId xmlns:a16="http://schemas.microsoft.com/office/drawing/2014/main" id="{11FCDA8A-EA62-46D0-B964-764BA7EBF9D8}"/>
              </a:ext>
            </a:extLst>
          </p:cNvPr>
          <p:cNvSpPr txBox="1"/>
          <p:nvPr/>
        </p:nvSpPr>
        <p:spPr>
          <a:xfrm>
            <a:off x="6184182" y="911160"/>
            <a:ext cx="4345497" cy="584775"/>
          </a:xfrm>
          <a:prstGeom prst="rect">
            <a:avLst/>
          </a:prstGeom>
          <a:noFill/>
        </p:spPr>
        <p:txBody>
          <a:bodyPr wrap="square" rtlCol="0">
            <a:spAutoFit/>
          </a:bodyPr>
          <a:lstStyle/>
          <a:p>
            <a:pPr algn="ctr"/>
            <a:r>
              <a:rPr lang="en-US" sz="3200" dirty="0">
                <a:solidFill>
                  <a:schemeClr val="bg1"/>
                </a:solidFill>
              </a:rPr>
              <a:t>Relationship Challenges</a:t>
            </a:r>
          </a:p>
        </p:txBody>
      </p:sp>
    </p:spTree>
    <p:extLst>
      <p:ext uri="{BB962C8B-B14F-4D97-AF65-F5344CB8AC3E}">
        <p14:creationId xmlns:p14="http://schemas.microsoft.com/office/powerpoint/2010/main" val="3874531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E8CAF2C3-8468-4EE7-B686-19C778A80155}"/>
              </a:ext>
            </a:extLst>
          </p:cNvPr>
          <p:cNvCxnSpPr>
            <a:cxnSpLocks/>
          </p:cNvCxnSpPr>
          <p:nvPr/>
        </p:nvCxnSpPr>
        <p:spPr>
          <a:xfrm flipV="1">
            <a:off x="2966545" y="4003494"/>
            <a:ext cx="2026017" cy="72081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C97F51-F14B-4245-AFA5-56E196449EC8}"/>
              </a:ext>
            </a:extLst>
          </p:cNvPr>
          <p:cNvCxnSpPr>
            <a:cxnSpLocks/>
          </p:cNvCxnSpPr>
          <p:nvPr/>
        </p:nvCxnSpPr>
        <p:spPr>
          <a:xfrm flipH="1">
            <a:off x="7784275" y="1877959"/>
            <a:ext cx="2199331" cy="343461"/>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DA5BF8-E86F-4619-B926-9FB964229D25}"/>
              </a:ext>
            </a:extLst>
          </p:cNvPr>
          <p:cNvSpPr txBox="1"/>
          <p:nvPr/>
        </p:nvSpPr>
        <p:spPr>
          <a:xfrm>
            <a:off x="520249" y="4213668"/>
            <a:ext cx="2385391" cy="584775"/>
          </a:xfrm>
          <a:prstGeom prst="rect">
            <a:avLst/>
          </a:prstGeom>
          <a:noFill/>
        </p:spPr>
        <p:txBody>
          <a:bodyPr wrap="square" rtlCol="0">
            <a:spAutoFit/>
          </a:bodyPr>
          <a:lstStyle/>
          <a:p>
            <a:r>
              <a:rPr lang="en-US" sz="3200" b="1" dirty="0">
                <a:solidFill>
                  <a:schemeClr val="accent2">
                    <a:lumMod val="50000"/>
                  </a:schemeClr>
                </a:solidFill>
              </a:rPr>
              <a:t>Word Trigger</a:t>
            </a:r>
          </a:p>
        </p:txBody>
      </p:sp>
      <p:sp>
        <p:nvSpPr>
          <p:cNvPr id="24" name="TextBox 23">
            <a:extLst>
              <a:ext uri="{FF2B5EF4-FFF2-40B4-BE49-F238E27FC236}">
                <a16:creationId xmlns:a16="http://schemas.microsoft.com/office/drawing/2014/main" id="{76153B2E-E564-4811-9C88-4D2C09ECAE51}"/>
              </a:ext>
            </a:extLst>
          </p:cNvPr>
          <p:cNvSpPr txBox="1"/>
          <p:nvPr/>
        </p:nvSpPr>
        <p:spPr>
          <a:xfrm>
            <a:off x="8652606" y="931276"/>
            <a:ext cx="3135156" cy="584775"/>
          </a:xfrm>
          <a:prstGeom prst="rect">
            <a:avLst/>
          </a:prstGeom>
          <a:noFill/>
        </p:spPr>
        <p:txBody>
          <a:bodyPr wrap="square" rtlCol="0">
            <a:spAutoFit/>
          </a:bodyPr>
          <a:lstStyle/>
          <a:p>
            <a:r>
              <a:rPr lang="en-US" sz="3200" b="1" dirty="0">
                <a:solidFill>
                  <a:schemeClr val="accent2">
                    <a:lumMod val="50000"/>
                  </a:schemeClr>
                </a:solidFill>
              </a:rPr>
              <a:t>Thought Trigger</a:t>
            </a:r>
          </a:p>
        </p:txBody>
      </p:sp>
      <p:grpSp>
        <p:nvGrpSpPr>
          <p:cNvPr id="322" name="Group 321">
            <a:extLst>
              <a:ext uri="{FF2B5EF4-FFF2-40B4-BE49-F238E27FC236}">
                <a16:creationId xmlns:a16="http://schemas.microsoft.com/office/drawing/2014/main" id="{E409B1B4-806C-4581-BA99-3A3379DD68C6}"/>
              </a:ext>
            </a:extLst>
          </p:cNvPr>
          <p:cNvGrpSpPr/>
          <p:nvPr/>
        </p:nvGrpSpPr>
        <p:grpSpPr>
          <a:xfrm>
            <a:off x="4573398" y="735263"/>
            <a:ext cx="3045203" cy="5681101"/>
            <a:chOff x="1677798" y="811774"/>
            <a:chExt cx="3045203" cy="5681101"/>
          </a:xfrm>
        </p:grpSpPr>
        <p:pic>
          <p:nvPicPr>
            <p:cNvPr id="323" name="Picture 2" descr="Person people clipart 2 image">
              <a:extLst>
                <a:ext uri="{FF2B5EF4-FFF2-40B4-BE49-F238E27FC236}">
                  <a16:creationId xmlns:a16="http://schemas.microsoft.com/office/drawing/2014/main" id="{FA9080E3-6082-4E79-AD50-381B2713B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702"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grpSp>
          <p:nvGrpSpPr>
            <p:cNvPr id="324" name="Group 323">
              <a:extLst>
                <a:ext uri="{FF2B5EF4-FFF2-40B4-BE49-F238E27FC236}">
                  <a16:creationId xmlns:a16="http://schemas.microsoft.com/office/drawing/2014/main" id="{B4DF0901-C4C6-48AF-8BD3-71BC139783CA}"/>
                </a:ext>
              </a:extLst>
            </p:cNvPr>
            <p:cNvGrpSpPr/>
            <p:nvPr/>
          </p:nvGrpSpPr>
          <p:grpSpPr>
            <a:xfrm>
              <a:off x="1677798" y="2265028"/>
              <a:ext cx="3045203" cy="1526796"/>
              <a:chOff x="1677798" y="2265028"/>
              <a:chExt cx="3045203" cy="1526796"/>
            </a:xfrm>
          </p:grpSpPr>
          <p:sp>
            <p:nvSpPr>
              <p:cNvPr id="553" name="Freeform: Shape 552">
                <a:extLst>
                  <a:ext uri="{FF2B5EF4-FFF2-40B4-BE49-F238E27FC236}">
                    <a16:creationId xmlns:a16="http://schemas.microsoft.com/office/drawing/2014/main" id="{B774EE9E-8E1E-4C33-9CCA-DCB3D976FFAB}"/>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554" name="Freeform: Shape 553">
                <a:extLst>
                  <a:ext uri="{FF2B5EF4-FFF2-40B4-BE49-F238E27FC236}">
                    <a16:creationId xmlns:a16="http://schemas.microsoft.com/office/drawing/2014/main" id="{2527A20E-4EA2-4E46-AD0D-D2657BA4AB27}"/>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5" name="Freeform: Shape 554">
                <a:extLst>
                  <a:ext uri="{FF2B5EF4-FFF2-40B4-BE49-F238E27FC236}">
                    <a16:creationId xmlns:a16="http://schemas.microsoft.com/office/drawing/2014/main" id="{EA4F2199-5E2D-420F-B59F-06BA5BF92DF5}"/>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6" name="Freeform: Shape 555">
                <a:extLst>
                  <a:ext uri="{FF2B5EF4-FFF2-40B4-BE49-F238E27FC236}">
                    <a16:creationId xmlns:a16="http://schemas.microsoft.com/office/drawing/2014/main" id="{0713EC2D-B9DC-48D5-9F39-B3BED08932F7}"/>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7" name="Freeform: Shape 556">
                <a:extLst>
                  <a:ext uri="{FF2B5EF4-FFF2-40B4-BE49-F238E27FC236}">
                    <a16:creationId xmlns:a16="http://schemas.microsoft.com/office/drawing/2014/main" id="{AF53257A-DAE1-41D3-B0DA-3674EF4EF169}"/>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8" name="Freeform: Shape 557">
                <a:extLst>
                  <a:ext uri="{FF2B5EF4-FFF2-40B4-BE49-F238E27FC236}">
                    <a16:creationId xmlns:a16="http://schemas.microsoft.com/office/drawing/2014/main" id="{A62E744A-4246-40E1-9845-4E1D6F9D43DE}"/>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9" name="Freeform: Shape 558">
                <a:extLst>
                  <a:ext uri="{FF2B5EF4-FFF2-40B4-BE49-F238E27FC236}">
                    <a16:creationId xmlns:a16="http://schemas.microsoft.com/office/drawing/2014/main" id="{D755EDFD-E21F-415E-BDE7-511E73B377C7}"/>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0" name="Freeform: Shape 559">
                <a:extLst>
                  <a:ext uri="{FF2B5EF4-FFF2-40B4-BE49-F238E27FC236}">
                    <a16:creationId xmlns:a16="http://schemas.microsoft.com/office/drawing/2014/main" id="{5F8F8A3A-5CA4-4E03-A88F-9AE8340851F1}"/>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1" name="Freeform: Shape 560">
                <a:extLst>
                  <a:ext uri="{FF2B5EF4-FFF2-40B4-BE49-F238E27FC236}">
                    <a16:creationId xmlns:a16="http://schemas.microsoft.com/office/drawing/2014/main" id="{916F1813-C6FE-412D-BE3E-A5DF2105B36C}"/>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2" name="Freeform: Shape 561">
                <a:extLst>
                  <a:ext uri="{FF2B5EF4-FFF2-40B4-BE49-F238E27FC236}">
                    <a16:creationId xmlns:a16="http://schemas.microsoft.com/office/drawing/2014/main" id="{CC6F693E-CE26-416C-93C4-8B3D2640DBCE}"/>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3" name="Freeform: Shape 562">
                <a:extLst>
                  <a:ext uri="{FF2B5EF4-FFF2-40B4-BE49-F238E27FC236}">
                    <a16:creationId xmlns:a16="http://schemas.microsoft.com/office/drawing/2014/main" id="{AE22541E-D1BB-45B1-8565-163A23D7B4F8}"/>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4" name="Freeform: Shape 563">
                <a:extLst>
                  <a:ext uri="{FF2B5EF4-FFF2-40B4-BE49-F238E27FC236}">
                    <a16:creationId xmlns:a16="http://schemas.microsoft.com/office/drawing/2014/main" id="{9178C6BB-2A4D-476A-A6CD-3AF6AF0FD1E6}"/>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5" name="Freeform: Shape 564">
                <a:extLst>
                  <a:ext uri="{FF2B5EF4-FFF2-40B4-BE49-F238E27FC236}">
                    <a16:creationId xmlns:a16="http://schemas.microsoft.com/office/drawing/2014/main" id="{7AED9DC7-C1E4-4086-915F-EC5835E3C8DB}"/>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6" name="Freeform: Shape 565">
                <a:extLst>
                  <a:ext uri="{FF2B5EF4-FFF2-40B4-BE49-F238E27FC236}">
                    <a16:creationId xmlns:a16="http://schemas.microsoft.com/office/drawing/2014/main" id="{38AFBB55-37B5-41C1-A190-00C9BA51178C}"/>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7" name="Freeform: Shape 566">
                <a:extLst>
                  <a:ext uri="{FF2B5EF4-FFF2-40B4-BE49-F238E27FC236}">
                    <a16:creationId xmlns:a16="http://schemas.microsoft.com/office/drawing/2014/main" id="{3FBDD0C1-F434-42C0-B180-16DEAF75606B}"/>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8" name="Freeform: Shape 567">
                <a:extLst>
                  <a:ext uri="{FF2B5EF4-FFF2-40B4-BE49-F238E27FC236}">
                    <a16:creationId xmlns:a16="http://schemas.microsoft.com/office/drawing/2014/main" id="{BD4ADEFC-C1D1-47BD-8FF8-E010EB0D4CA5}"/>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9" name="Freeform: Shape 568">
                <a:extLst>
                  <a:ext uri="{FF2B5EF4-FFF2-40B4-BE49-F238E27FC236}">
                    <a16:creationId xmlns:a16="http://schemas.microsoft.com/office/drawing/2014/main" id="{2BD20CFE-A252-4BC7-9919-B7ADD3B3A1B8}"/>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0" name="Freeform: Shape 569">
                <a:extLst>
                  <a:ext uri="{FF2B5EF4-FFF2-40B4-BE49-F238E27FC236}">
                    <a16:creationId xmlns:a16="http://schemas.microsoft.com/office/drawing/2014/main" id="{3A15D508-57DF-481B-9334-DD8E7756C35D}"/>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1" name="Freeform: Shape 570">
                <a:extLst>
                  <a:ext uri="{FF2B5EF4-FFF2-40B4-BE49-F238E27FC236}">
                    <a16:creationId xmlns:a16="http://schemas.microsoft.com/office/drawing/2014/main" id="{BD2C16FD-0E7D-419A-97F5-A072B61C9B0D}"/>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2" name="Freeform: Shape 571">
                <a:extLst>
                  <a:ext uri="{FF2B5EF4-FFF2-40B4-BE49-F238E27FC236}">
                    <a16:creationId xmlns:a16="http://schemas.microsoft.com/office/drawing/2014/main" id="{243427A6-624A-4F06-B338-89823A38BB13}"/>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3" name="Freeform: Shape 572">
                <a:extLst>
                  <a:ext uri="{FF2B5EF4-FFF2-40B4-BE49-F238E27FC236}">
                    <a16:creationId xmlns:a16="http://schemas.microsoft.com/office/drawing/2014/main" id="{4D57563E-7CE9-48CE-8901-173742FB2E9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4" name="Freeform: Shape 573">
                <a:extLst>
                  <a:ext uri="{FF2B5EF4-FFF2-40B4-BE49-F238E27FC236}">
                    <a16:creationId xmlns:a16="http://schemas.microsoft.com/office/drawing/2014/main" id="{CE3D614E-BE63-4145-92B5-039C17643C08}"/>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5" name="Freeform: Shape 574">
                <a:extLst>
                  <a:ext uri="{FF2B5EF4-FFF2-40B4-BE49-F238E27FC236}">
                    <a16:creationId xmlns:a16="http://schemas.microsoft.com/office/drawing/2014/main" id="{D2D4608F-A284-4728-B4F3-5DA596BCE059}"/>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6" name="Freeform: Shape 575">
                <a:extLst>
                  <a:ext uri="{FF2B5EF4-FFF2-40B4-BE49-F238E27FC236}">
                    <a16:creationId xmlns:a16="http://schemas.microsoft.com/office/drawing/2014/main" id="{BF63949F-488F-4F72-B9A0-D0A492D3E27F}"/>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7" name="Freeform: Shape 576">
                <a:extLst>
                  <a:ext uri="{FF2B5EF4-FFF2-40B4-BE49-F238E27FC236}">
                    <a16:creationId xmlns:a16="http://schemas.microsoft.com/office/drawing/2014/main" id="{10E31E3E-B6BB-42C9-9E1B-80AE541B6370}"/>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8" name="Freeform: Shape 577">
                <a:extLst>
                  <a:ext uri="{FF2B5EF4-FFF2-40B4-BE49-F238E27FC236}">
                    <a16:creationId xmlns:a16="http://schemas.microsoft.com/office/drawing/2014/main" id="{C2A24D12-2D66-43B6-9DF2-14106BD0960D}"/>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9" name="Freeform: Shape 578">
                <a:extLst>
                  <a:ext uri="{FF2B5EF4-FFF2-40B4-BE49-F238E27FC236}">
                    <a16:creationId xmlns:a16="http://schemas.microsoft.com/office/drawing/2014/main" id="{E38B8BE2-54D5-45A7-968B-2E6DD2BF2F3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0" name="Freeform: Shape 579">
                <a:extLst>
                  <a:ext uri="{FF2B5EF4-FFF2-40B4-BE49-F238E27FC236}">
                    <a16:creationId xmlns:a16="http://schemas.microsoft.com/office/drawing/2014/main" id="{444010E7-2861-4768-9C59-DC054A4CF094}"/>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1" name="Freeform: Shape 580">
                <a:extLst>
                  <a:ext uri="{FF2B5EF4-FFF2-40B4-BE49-F238E27FC236}">
                    <a16:creationId xmlns:a16="http://schemas.microsoft.com/office/drawing/2014/main" id="{4D0B6267-6E4C-4127-8446-3D57AB05D43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2" name="Freeform: Shape 581">
                <a:extLst>
                  <a:ext uri="{FF2B5EF4-FFF2-40B4-BE49-F238E27FC236}">
                    <a16:creationId xmlns:a16="http://schemas.microsoft.com/office/drawing/2014/main" id="{B2BDF620-5CAA-4896-A88B-4288F2D8B4C1}"/>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3" name="Freeform: Shape 582">
                <a:extLst>
                  <a:ext uri="{FF2B5EF4-FFF2-40B4-BE49-F238E27FC236}">
                    <a16:creationId xmlns:a16="http://schemas.microsoft.com/office/drawing/2014/main" id="{30CE7E3B-3E3A-4343-B48D-9D7289294691}"/>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4" name="Freeform: Shape 583">
                <a:extLst>
                  <a:ext uri="{FF2B5EF4-FFF2-40B4-BE49-F238E27FC236}">
                    <a16:creationId xmlns:a16="http://schemas.microsoft.com/office/drawing/2014/main" id="{0D454341-042B-4992-96F9-169F4E36667C}"/>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5" name="Freeform: Shape 584">
                <a:extLst>
                  <a:ext uri="{FF2B5EF4-FFF2-40B4-BE49-F238E27FC236}">
                    <a16:creationId xmlns:a16="http://schemas.microsoft.com/office/drawing/2014/main" id="{3067E6BB-041F-49E8-8849-E93A7899D3FA}"/>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6" name="Freeform: Shape 585">
                <a:extLst>
                  <a:ext uri="{FF2B5EF4-FFF2-40B4-BE49-F238E27FC236}">
                    <a16:creationId xmlns:a16="http://schemas.microsoft.com/office/drawing/2014/main" id="{39E75CD6-3A64-4856-AB01-5ABBB468F0BB}"/>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7" name="Freeform: Shape 586">
                <a:extLst>
                  <a:ext uri="{FF2B5EF4-FFF2-40B4-BE49-F238E27FC236}">
                    <a16:creationId xmlns:a16="http://schemas.microsoft.com/office/drawing/2014/main" id="{99D3F944-C9C7-4DC9-90FA-F8E203D7E116}"/>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8" name="Freeform: Shape 587">
                <a:extLst>
                  <a:ext uri="{FF2B5EF4-FFF2-40B4-BE49-F238E27FC236}">
                    <a16:creationId xmlns:a16="http://schemas.microsoft.com/office/drawing/2014/main" id="{95A83413-B22A-48FD-A202-13D3E920984C}"/>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9" name="Freeform: Shape 588">
                <a:extLst>
                  <a:ext uri="{FF2B5EF4-FFF2-40B4-BE49-F238E27FC236}">
                    <a16:creationId xmlns:a16="http://schemas.microsoft.com/office/drawing/2014/main" id="{4E50EE6F-B85C-406D-AE59-7AEC02420788}"/>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0" name="Freeform: Shape 589">
                <a:extLst>
                  <a:ext uri="{FF2B5EF4-FFF2-40B4-BE49-F238E27FC236}">
                    <a16:creationId xmlns:a16="http://schemas.microsoft.com/office/drawing/2014/main" id="{54674CA4-5553-4212-8A72-99A1C6025B10}"/>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1" name="Freeform: Shape 590">
                <a:extLst>
                  <a:ext uri="{FF2B5EF4-FFF2-40B4-BE49-F238E27FC236}">
                    <a16:creationId xmlns:a16="http://schemas.microsoft.com/office/drawing/2014/main" id="{6170F24D-E48D-4B85-9508-2645A1201C3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2" name="Freeform: Shape 591">
                <a:extLst>
                  <a:ext uri="{FF2B5EF4-FFF2-40B4-BE49-F238E27FC236}">
                    <a16:creationId xmlns:a16="http://schemas.microsoft.com/office/drawing/2014/main" id="{8F56C3C6-8150-4A04-BF3B-59B1CBE8EDE5}"/>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3" name="Freeform: Shape 592">
                <a:extLst>
                  <a:ext uri="{FF2B5EF4-FFF2-40B4-BE49-F238E27FC236}">
                    <a16:creationId xmlns:a16="http://schemas.microsoft.com/office/drawing/2014/main" id="{20F83552-89D8-4AFE-B821-F7845AF810B7}"/>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4" name="Freeform: Shape 593">
                <a:extLst>
                  <a:ext uri="{FF2B5EF4-FFF2-40B4-BE49-F238E27FC236}">
                    <a16:creationId xmlns:a16="http://schemas.microsoft.com/office/drawing/2014/main" id="{F9516FE9-504F-4627-8CD7-36382EFCA160}"/>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5" name="Freeform: Shape 594">
                <a:extLst>
                  <a:ext uri="{FF2B5EF4-FFF2-40B4-BE49-F238E27FC236}">
                    <a16:creationId xmlns:a16="http://schemas.microsoft.com/office/drawing/2014/main" id="{BD84632F-EC9C-498B-811F-55A74D6C9821}"/>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6" name="Freeform: Shape 595">
                <a:extLst>
                  <a:ext uri="{FF2B5EF4-FFF2-40B4-BE49-F238E27FC236}">
                    <a16:creationId xmlns:a16="http://schemas.microsoft.com/office/drawing/2014/main" id="{8580B865-26FC-47ED-AFFF-98E24C98A828}"/>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7" name="Freeform: Shape 596">
                <a:extLst>
                  <a:ext uri="{FF2B5EF4-FFF2-40B4-BE49-F238E27FC236}">
                    <a16:creationId xmlns:a16="http://schemas.microsoft.com/office/drawing/2014/main" id="{FF1F900F-5195-485F-BF9B-10D0F4C4D806}"/>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8" name="Freeform: Shape 597">
                <a:extLst>
                  <a:ext uri="{FF2B5EF4-FFF2-40B4-BE49-F238E27FC236}">
                    <a16:creationId xmlns:a16="http://schemas.microsoft.com/office/drawing/2014/main" id="{AA3AA992-1C95-4721-853F-B7CE8CB55CF4}"/>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9" name="Freeform: Shape 598">
                <a:extLst>
                  <a:ext uri="{FF2B5EF4-FFF2-40B4-BE49-F238E27FC236}">
                    <a16:creationId xmlns:a16="http://schemas.microsoft.com/office/drawing/2014/main" id="{4724DE13-4948-42F9-951F-0F4D1E9DDFBC}"/>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0" name="Freeform: Shape 599">
                <a:extLst>
                  <a:ext uri="{FF2B5EF4-FFF2-40B4-BE49-F238E27FC236}">
                    <a16:creationId xmlns:a16="http://schemas.microsoft.com/office/drawing/2014/main" id="{5B8BB232-92AD-4D11-A11F-C77BB157B03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1" name="Freeform: Shape 600">
                <a:extLst>
                  <a:ext uri="{FF2B5EF4-FFF2-40B4-BE49-F238E27FC236}">
                    <a16:creationId xmlns:a16="http://schemas.microsoft.com/office/drawing/2014/main" id="{6A757CAF-3945-43C3-8627-E90E801A17B6}"/>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2" name="Freeform: Shape 601">
                <a:extLst>
                  <a:ext uri="{FF2B5EF4-FFF2-40B4-BE49-F238E27FC236}">
                    <a16:creationId xmlns:a16="http://schemas.microsoft.com/office/drawing/2014/main" id="{1C851C85-220B-4F57-8D7D-30566BBCFD3A}"/>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3" name="Freeform: Shape 602">
                <a:extLst>
                  <a:ext uri="{FF2B5EF4-FFF2-40B4-BE49-F238E27FC236}">
                    <a16:creationId xmlns:a16="http://schemas.microsoft.com/office/drawing/2014/main" id="{435E3BB3-3F5D-4E6A-9D32-EBF44B3E4CE5}"/>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4" name="Freeform: Shape 603">
                <a:extLst>
                  <a:ext uri="{FF2B5EF4-FFF2-40B4-BE49-F238E27FC236}">
                    <a16:creationId xmlns:a16="http://schemas.microsoft.com/office/drawing/2014/main" id="{0C2F6616-CC7C-4D70-87F8-F811AE512CD1}"/>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5" name="Freeform: Shape 604">
                <a:extLst>
                  <a:ext uri="{FF2B5EF4-FFF2-40B4-BE49-F238E27FC236}">
                    <a16:creationId xmlns:a16="http://schemas.microsoft.com/office/drawing/2014/main" id="{2E605984-E5F3-4E35-8252-CECC9F47DB02}"/>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6" name="Freeform: Shape 605">
                <a:extLst>
                  <a:ext uri="{FF2B5EF4-FFF2-40B4-BE49-F238E27FC236}">
                    <a16:creationId xmlns:a16="http://schemas.microsoft.com/office/drawing/2014/main" id="{6078866B-975C-4CE4-AD63-5F8FE5083D33}"/>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7" name="Freeform: Shape 606">
                <a:extLst>
                  <a:ext uri="{FF2B5EF4-FFF2-40B4-BE49-F238E27FC236}">
                    <a16:creationId xmlns:a16="http://schemas.microsoft.com/office/drawing/2014/main" id="{244B730E-E80A-46A0-BB7E-B9B8094525CA}"/>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8" name="Freeform: Shape 607">
                <a:extLst>
                  <a:ext uri="{FF2B5EF4-FFF2-40B4-BE49-F238E27FC236}">
                    <a16:creationId xmlns:a16="http://schemas.microsoft.com/office/drawing/2014/main" id="{70E267E7-0047-4611-A17D-204C369300EF}"/>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9" name="Freeform: Shape 608">
                <a:extLst>
                  <a:ext uri="{FF2B5EF4-FFF2-40B4-BE49-F238E27FC236}">
                    <a16:creationId xmlns:a16="http://schemas.microsoft.com/office/drawing/2014/main" id="{E1D3F267-DA6A-4158-B7AA-378C0261BDF1}"/>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0" name="Freeform: Shape 609">
                <a:extLst>
                  <a:ext uri="{FF2B5EF4-FFF2-40B4-BE49-F238E27FC236}">
                    <a16:creationId xmlns:a16="http://schemas.microsoft.com/office/drawing/2014/main" id="{CF379871-7943-4553-972B-5B05B6413087}"/>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1" name="Freeform: Shape 610">
                <a:extLst>
                  <a:ext uri="{FF2B5EF4-FFF2-40B4-BE49-F238E27FC236}">
                    <a16:creationId xmlns:a16="http://schemas.microsoft.com/office/drawing/2014/main" id="{7751DC97-5F3A-4747-AE57-A234BA990F0B}"/>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2" name="Freeform: Shape 611">
                <a:extLst>
                  <a:ext uri="{FF2B5EF4-FFF2-40B4-BE49-F238E27FC236}">
                    <a16:creationId xmlns:a16="http://schemas.microsoft.com/office/drawing/2014/main" id="{5955F5D9-C0BA-467D-BA10-8F2546515E3F}"/>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3" name="Freeform: Shape 612">
                <a:extLst>
                  <a:ext uri="{FF2B5EF4-FFF2-40B4-BE49-F238E27FC236}">
                    <a16:creationId xmlns:a16="http://schemas.microsoft.com/office/drawing/2014/main" id="{87F7D317-86A6-4D56-9BA5-1A769B760072}"/>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4" name="Freeform: Shape 613">
                <a:extLst>
                  <a:ext uri="{FF2B5EF4-FFF2-40B4-BE49-F238E27FC236}">
                    <a16:creationId xmlns:a16="http://schemas.microsoft.com/office/drawing/2014/main" id="{AA40B86C-7AE7-4FEC-8253-DACD17DB4CD1}"/>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5" name="Freeform: Shape 614">
                <a:extLst>
                  <a:ext uri="{FF2B5EF4-FFF2-40B4-BE49-F238E27FC236}">
                    <a16:creationId xmlns:a16="http://schemas.microsoft.com/office/drawing/2014/main" id="{0EF69BAB-6476-47E4-95A3-1914A65924E4}"/>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6" name="Freeform: Shape 615">
                <a:extLst>
                  <a:ext uri="{FF2B5EF4-FFF2-40B4-BE49-F238E27FC236}">
                    <a16:creationId xmlns:a16="http://schemas.microsoft.com/office/drawing/2014/main" id="{F16D5172-7824-4C51-8863-EE29B54561AE}"/>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7" name="Freeform: Shape 616">
                <a:extLst>
                  <a:ext uri="{FF2B5EF4-FFF2-40B4-BE49-F238E27FC236}">
                    <a16:creationId xmlns:a16="http://schemas.microsoft.com/office/drawing/2014/main" id="{A4C32876-B9F2-4417-AA61-A11982F49765}"/>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8" name="Freeform: Shape 617">
                <a:extLst>
                  <a:ext uri="{FF2B5EF4-FFF2-40B4-BE49-F238E27FC236}">
                    <a16:creationId xmlns:a16="http://schemas.microsoft.com/office/drawing/2014/main" id="{534E25E1-A5E9-4098-AC3E-93ED691FA8AE}"/>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9" name="Freeform: Shape 618">
                <a:extLst>
                  <a:ext uri="{FF2B5EF4-FFF2-40B4-BE49-F238E27FC236}">
                    <a16:creationId xmlns:a16="http://schemas.microsoft.com/office/drawing/2014/main" id="{77840FB4-3B23-40B2-B3B3-B89CDE400A00}"/>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0" name="Freeform: Shape 619">
                <a:extLst>
                  <a:ext uri="{FF2B5EF4-FFF2-40B4-BE49-F238E27FC236}">
                    <a16:creationId xmlns:a16="http://schemas.microsoft.com/office/drawing/2014/main" id="{23844F86-182D-459F-87C9-6D6865074366}"/>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1" name="Freeform: Shape 620">
                <a:extLst>
                  <a:ext uri="{FF2B5EF4-FFF2-40B4-BE49-F238E27FC236}">
                    <a16:creationId xmlns:a16="http://schemas.microsoft.com/office/drawing/2014/main" id="{1254EFE3-CC34-4599-B3E3-BC375DBD9B28}"/>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2" name="Freeform: Shape 621">
                <a:extLst>
                  <a:ext uri="{FF2B5EF4-FFF2-40B4-BE49-F238E27FC236}">
                    <a16:creationId xmlns:a16="http://schemas.microsoft.com/office/drawing/2014/main" id="{290392DD-588A-4C38-9473-8A5319F8AD98}"/>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3" name="Freeform: Shape 622">
                <a:extLst>
                  <a:ext uri="{FF2B5EF4-FFF2-40B4-BE49-F238E27FC236}">
                    <a16:creationId xmlns:a16="http://schemas.microsoft.com/office/drawing/2014/main" id="{AFC49A86-C511-4EE0-A361-D6707ABD99C0}"/>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4" name="Freeform: Shape 623">
                <a:extLst>
                  <a:ext uri="{FF2B5EF4-FFF2-40B4-BE49-F238E27FC236}">
                    <a16:creationId xmlns:a16="http://schemas.microsoft.com/office/drawing/2014/main" id="{00EC3B94-2DF5-49C1-975B-E3A1F59CCE3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5" name="Freeform: Shape 624">
                <a:extLst>
                  <a:ext uri="{FF2B5EF4-FFF2-40B4-BE49-F238E27FC236}">
                    <a16:creationId xmlns:a16="http://schemas.microsoft.com/office/drawing/2014/main" id="{96FB563C-33CC-4C8A-B11F-8E0C1411D193}"/>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6" name="Freeform: Shape 625">
                <a:extLst>
                  <a:ext uri="{FF2B5EF4-FFF2-40B4-BE49-F238E27FC236}">
                    <a16:creationId xmlns:a16="http://schemas.microsoft.com/office/drawing/2014/main" id="{FF028CFD-C2D4-4A3C-BD8F-A500611A002E}"/>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7" name="Freeform: Shape 626">
                <a:extLst>
                  <a:ext uri="{FF2B5EF4-FFF2-40B4-BE49-F238E27FC236}">
                    <a16:creationId xmlns:a16="http://schemas.microsoft.com/office/drawing/2014/main" id="{A88524F2-7A0C-492F-B5D0-5B96F1074FC8}"/>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8" name="Freeform: Shape 627">
                <a:extLst>
                  <a:ext uri="{FF2B5EF4-FFF2-40B4-BE49-F238E27FC236}">
                    <a16:creationId xmlns:a16="http://schemas.microsoft.com/office/drawing/2014/main" id="{2C5D7761-E954-46CE-99F8-E0F2EBFE290C}"/>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9" name="Freeform: Shape 628">
                <a:extLst>
                  <a:ext uri="{FF2B5EF4-FFF2-40B4-BE49-F238E27FC236}">
                    <a16:creationId xmlns:a16="http://schemas.microsoft.com/office/drawing/2014/main" id="{00FB85C7-DED8-462D-95F8-D3740983287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0" name="Freeform: Shape 629">
                <a:extLst>
                  <a:ext uri="{FF2B5EF4-FFF2-40B4-BE49-F238E27FC236}">
                    <a16:creationId xmlns:a16="http://schemas.microsoft.com/office/drawing/2014/main" id="{0311AA53-9C6F-4A5B-BECF-FFA51AF8BEDB}"/>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1" name="Freeform: Shape 630">
                <a:extLst>
                  <a:ext uri="{FF2B5EF4-FFF2-40B4-BE49-F238E27FC236}">
                    <a16:creationId xmlns:a16="http://schemas.microsoft.com/office/drawing/2014/main" id="{BD1F2C76-098E-4D22-A81F-E8E4D18E1CCB}"/>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2" name="Freeform: Shape 631">
                <a:extLst>
                  <a:ext uri="{FF2B5EF4-FFF2-40B4-BE49-F238E27FC236}">
                    <a16:creationId xmlns:a16="http://schemas.microsoft.com/office/drawing/2014/main" id="{F544F0EB-ADD2-4A5B-B4EF-9F3F37C1067A}"/>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3" name="Freeform: Shape 632">
                <a:extLst>
                  <a:ext uri="{FF2B5EF4-FFF2-40B4-BE49-F238E27FC236}">
                    <a16:creationId xmlns:a16="http://schemas.microsoft.com/office/drawing/2014/main" id="{8D7B7EE7-1477-4DF7-BD58-72A781C462DB}"/>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4" name="Freeform: Shape 633">
                <a:extLst>
                  <a:ext uri="{FF2B5EF4-FFF2-40B4-BE49-F238E27FC236}">
                    <a16:creationId xmlns:a16="http://schemas.microsoft.com/office/drawing/2014/main" id="{570FD797-8604-4BA6-B06F-F2CA6DE523A6}"/>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5" name="Freeform: Shape 634">
                <a:extLst>
                  <a:ext uri="{FF2B5EF4-FFF2-40B4-BE49-F238E27FC236}">
                    <a16:creationId xmlns:a16="http://schemas.microsoft.com/office/drawing/2014/main" id="{02D8E15D-769A-4824-A972-F907D5D3A506}"/>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6" name="Freeform: Shape 635">
                <a:extLst>
                  <a:ext uri="{FF2B5EF4-FFF2-40B4-BE49-F238E27FC236}">
                    <a16:creationId xmlns:a16="http://schemas.microsoft.com/office/drawing/2014/main" id="{0631525C-1FC0-444D-8DFD-C9F639D26050}"/>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7" name="Freeform: Shape 636">
                <a:extLst>
                  <a:ext uri="{FF2B5EF4-FFF2-40B4-BE49-F238E27FC236}">
                    <a16:creationId xmlns:a16="http://schemas.microsoft.com/office/drawing/2014/main" id="{ED4A92C6-27D9-496D-B57F-CD81CC7860C4}"/>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8" name="Freeform: Shape 637">
                <a:extLst>
                  <a:ext uri="{FF2B5EF4-FFF2-40B4-BE49-F238E27FC236}">
                    <a16:creationId xmlns:a16="http://schemas.microsoft.com/office/drawing/2014/main" id="{150681F6-4093-4067-9987-F46A5354F2E0}"/>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9" name="Freeform: Shape 638">
                <a:extLst>
                  <a:ext uri="{FF2B5EF4-FFF2-40B4-BE49-F238E27FC236}">
                    <a16:creationId xmlns:a16="http://schemas.microsoft.com/office/drawing/2014/main" id="{A1B81D88-193A-45E0-8D1B-1F0B4698CC8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0" name="Freeform: Shape 639">
                <a:extLst>
                  <a:ext uri="{FF2B5EF4-FFF2-40B4-BE49-F238E27FC236}">
                    <a16:creationId xmlns:a16="http://schemas.microsoft.com/office/drawing/2014/main" id="{AB63B544-CA9D-4747-9BD7-8AD68ECB06FC}"/>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1" name="Freeform: Shape 640">
                <a:extLst>
                  <a:ext uri="{FF2B5EF4-FFF2-40B4-BE49-F238E27FC236}">
                    <a16:creationId xmlns:a16="http://schemas.microsoft.com/office/drawing/2014/main" id="{EF6C6F91-381D-4DCD-A43E-81981063A6DF}"/>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2" name="Freeform: Shape 641">
                <a:extLst>
                  <a:ext uri="{FF2B5EF4-FFF2-40B4-BE49-F238E27FC236}">
                    <a16:creationId xmlns:a16="http://schemas.microsoft.com/office/drawing/2014/main" id="{0F678FEC-F576-4662-89C7-475362C9D5F1}"/>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3" name="Freeform: Shape 642">
                <a:extLst>
                  <a:ext uri="{FF2B5EF4-FFF2-40B4-BE49-F238E27FC236}">
                    <a16:creationId xmlns:a16="http://schemas.microsoft.com/office/drawing/2014/main" id="{E96F9168-C6D4-41D7-8639-B0CE616E2FFD}"/>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4" name="Freeform: Shape 643">
                <a:extLst>
                  <a:ext uri="{FF2B5EF4-FFF2-40B4-BE49-F238E27FC236}">
                    <a16:creationId xmlns:a16="http://schemas.microsoft.com/office/drawing/2014/main" id="{C97DEDC8-9A54-44CC-BABB-04F584B5E178}"/>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5" name="Freeform: Shape 644">
                <a:extLst>
                  <a:ext uri="{FF2B5EF4-FFF2-40B4-BE49-F238E27FC236}">
                    <a16:creationId xmlns:a16="http://schemas.microsoft.com/office/drawing/2014/main" id="{3A34BB79-0ED2-4960-97C1-71B9C7B1107F}"/>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6" name="Freeform: Shape 645">
                <a:extLst>
                  <a:ext uri="{FF2B5EF4-FFF2-40B4-BE49-F238E27FC236}">
                    <a16:creationId xmlns:a16="http://schemas.microsoft.com/office/drawing/2014/main" id="{ADC85DB3-B669-4789-95BB-A62C2524DC5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7" name="Freeform: Shape 646">
                <a:extLst>
                  <a:ext uri="{FF2B5EF4-FFF2-40B4-BE49-F238E27FC236}">
                    <a16:creationId xmlns:a16="http://schemas.microsoft.com/office/drawing/2014/main" id="{E15E2A3A-EB40-47B8-8C7B-819E36C14E47}"/>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8" name="Freeform: Shape 647">
                <a:extLst>
                  <a:ext uri="{FF2B5EF4-FFF2-40B4-BE49-F238E27FC236}">
                    <a16:creationId xmlns:a16="http://schemas.microsoft.com/office/drawing/2014/main" id="{35553656-3A01-4DF7-8DFE-997E8D7FD2DD}"/>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9" name="Freeform: Shape 648">
                <a:extLst>
                  <a:ext uri="{FF2B5EF4-FFF2-40B4-BE49-F238E27FC236}">
                    <a16:creationId xmlns:a16="http://schemas.microsoft.com/office/drawing/2014/main" id="{3E32F21B-CB83-44D5-A570-1790A10EDB83}"/>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0" name="Freeform: Shape 649">
                <a:extLst>
                  <a:ext uri="{FF2B5EF4-FFF2-40B4-BE49-F238E27FC236}">
                    <a16:creationId xmlns:a16="http://schemas.microsoft.com/office/drawing/2014/main" id="{DF44A196-43EA-4D55-8FED-68F1585A3253}"/>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1" name="Freeform: Shape 650">
                <a:extLst>
                  <a:ext uri="{FF2B5EF4-FFF2-40B4-BE49-F238E27FC236}">
                    <a16:creationId xmlns:a16="http://schemas.microsoft.com/office/drawing/2014/main" id="{E850F58C-9A5B-457F-91A6-7283832BB1FF}"/>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2" name="Freeform: Shape 651">
                <a:extLst>
                  <a:ext uri="{FF2B5EF4-FFF2-40B4-BE49-F238E27FC236}">
                    <a16:creationId xmlns:a16="http://schemas.microsoft.com/office/drawing/2014/main" id="{C9B3325A-65D4-47B1-91C8-4C4BBD6D456F}"/>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3" name="Freeform: Shape 652">
                <a:extLst>
                  <a:ext uri="{FF2B5EF4-FFF2-40B4-BE49-F238E27FC236}">
                    <a16:creationId xmlns:a16="http://schemas.microsoft.com/office/drawing/2014/main" id="{0EADF38C-304C-4E88-8810-7046FED3E194}"/>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4" name="Freeform: Shape 653">
                <a:extLst>
                  <a:ext uri="{FF2B5EF4-FFF2-40B4-BE49-F238E27FC236}">
                    <a16:creationId xmlns:a16="http://schemas.microsoft.com/office/drawing/2014/main" id="{56F0F567-A55C-4BF3-8A62-1A5CF26E528D}"/>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5" name="Freeform: Shape 654">
                <a:extLst>
                  <a:ext uri="{FF2B5EF4-FFF2-40B4-BE49-F238E27FC236}">
                    <a16:creationId xmlns:a16="http://schemas.microsoft.com/office/drawing/2014/main" id="{FEB6DFD8-6088-40AC-9C85-11FA6658EFE3}"/>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6" name="Freeform: Shape 655">
                <a:extLst>
                  <a:ext uri="{FF2B5EF4-FFF2-40B4-BE49-F238E27FC236}">
                    <a16:creationId xmlns:a16="http://schemas.microsoft.com/office/drawing/2014/main" id="{6048CFFF-0D65-41C4-8BDE-5A45FDE5F41A}"/>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7" name="Freeform: Shape 656">
                <a:extLst>
                  <a:ext uri="{FF2B5EF4-FFF2-40B4-BE49-F238E27FC236}">
                    <a16:creationId xmlns:a16="http://schemas.microsoft.com/office/drawing/2014/main" id="{7B0A2135-5F94-4237-83E7-09064D875127}"/>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8" name="Freeform: Shape 657">
                <a:extLst>
                  <a:ext uri="{FF2B5EF4-FFF2-40B4-BE49-F238E27FC236}">
                    <a16:creationId xmlns:a16="http://schemas.microsoft.com/office/drawing/2014/main" id="{05A0EE4A-1E58-4509-9012-F06324BFA633}"/>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9" name="Freeform: Shape 658">
                <a:extLst>
                  <a:ext uri="{FF2B5EF4-FFF2-40B4-BE49-F238E27FC236}">
                    <a16:creationId xmlns:a16="http://schemas.microsoft.com/office/drawing/2014/main" id="{AF16C251-56F5-430A-A492-DB03E853EEF4}"/>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0" name="Freeform: Shape 659">
                <a:extLst>
                  <a:ext uri="{FF2B5EF4-FFF2-40B4-BE49-F238E27FC236}">
                    <a16:creationId xmlns:a16="http://schemas.microsoft.com/office/drawing/2014/main" id="{0BB0FF5B-480D-4F70-B01C-0FD30A5668D0}"/>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1" name="Freeform: Shape 660">
                <a:extLst>
                  <a:ext uri="{FF2B5EF4-FFF2-40B4-BE49-F238E27FC236}">
                    <a16:creationId xmlns:a16="http://schemas.microsoft.com/office/drawing/2014/main" id="{13EB5B5C-1DAA-42B6-B6F9-934072DB524D}"/>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2" name="Freeform: Shape 661">
                <a:extLst>
                  <a:ext uri="{FF2B5EF4-FFF2-40B4-BE49-F238E27FC236}">
                    <a16:creationId xmlns:a16="http://schemas.microsoft.com/office/drawing/2014/main" id="{664376D5-5D5F-4BF7-99A6-A3CC3FC2F5C6}"/>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3" name="Freeform: Shape 662">
                <a:extLst>
                  <a:ext uri="{FF2B5EF4-FFF2-40B4-BE49-F238E27FC236}">
                    <a16:creationId xmlns:a16="http://schemas.microsoft.com/office/drawing/2014/main" id="{8B2E7B8B-98E8-4ED5-A8C8-4722AE755F20}"/>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4" name="Freeform: Shape 663">
                <a:extLst>
                  <a:ext uri="{FF2B5EF4-FFF2-40B4-BE49-F238E27FC236}">
                    <a16:creationId xmlns:a16="http://schemas.microsoft.com/office/drawing/2014/main" id="{36AB8443-31AE-426A-A3F0-9E56D5349551}"/>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5" name="Freeform: Shape 664">
                <a:extLst>
                  <a:ext uri="{FF2B5EF4-FFF2-40B4-BE49-F238E27FC236}">
                    <a16:creationId xmlns:a16="http://schemas.microsoft.com/office/drawing/2014/main" id="{1D60FFF9-9450-486B-AE43-8FCCD5629B14}"/>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grpSp>
        <p:grpSp>
          <p:nvGrpSpPr>
            <p:cNvPr id="325" name="Group 324">
              <a:extLst>
                <a:ext uri="{FF2B5EF4-FFF2-40B4-BE49-F238E27FC236}">
                  <a16:creationId xmlns:a16="http://schemas.microsoft.com/office/drawing/2014/main" id="{66E8083B-8F5D-458C-B86B-74FAEA72CFBD}"/>
                </a:ext>
              </a:extLst>
            </p:cNvPr>
            <p:cNvGrpSpPr/>
            <p:nvPr/>
          </p:nvGrpSpPr>
          <p:grpSpPr>
            <a:xfrm>
              <a:off x="2145218" y="1916583"/>
              <a:ext cx="1895109" cy="756657"/>
              <a:chOff x="1677798" y="2265028"/>
              <a:chExt cx="3045203" cy="1526796"/>
            </a:xfrm>
          </p:grpSpPr>
          <p:sp>
            <p:nvSpPr>
              <p:cNvPr id="440" name="Freeform: Shape 439">
                <a:extLst>
                  <a:ext uri="{FF2B5EF4-FFF2-40B4-BE49-F238E27FC236}">
                    <a16:creationId xmlns:a16="http://schemas.microsoft.com/office/drawing/2014/main" id="{C903A5CD-FB96-41CA-AA00-797C04F99446}"/>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Freeform: Shape 440">
                <a:extLst>
                  <a:ext uri="{FF2B5EF4-FFF2-40B4-BE49-F238E27FC236}">
                    <a16:creationId xmlns:a16="http://schemas.microsoft.com/office/drawing/2014/main" id="{D30B837D-26CD-438F-8759-023C7E21A64A}"/>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Shape 441">
                <a:extLst>
                  <a:ext uri="{FF2B5EF4-FFF2-40B4-BE49-F238E27FC236}">
                    <a16:creationId xmlns:a16="http://schemas.microsoft.com/office/drawing/2014/main" id="{2CED5616-5F3F-486C-8186-3D484B54E73E}"/>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eeform: Shape 442">
                <a:extLst>
                  <a:ext uri="{FF2B5EF4-FFF2-40B4-BE49-F238E27FC236}">
                    <a16:creationId xmlns:a16="http://schemas.microsoft.com/office/drawing/2014/main" id="{551A53BB-D821-45D7-B442-8E362FC15B28}"/>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Shape 443">
                <a:extLst>
                  <a:ext uri="{FF2B5EF4-FFF2-40B4-BE49-F238E27FC236}">
                    <a16:creationId xmlns:a16="http://schemas.microsoft.com/office/drawing/2014/main" id="{8A8C3958-60C1-4D52-93A0-FAAF169F7314}"/>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Shape 444">
                <a:extLst>
                  <a:ext uri="{FF2B5EF4-FFF2-40B4-BE49-F238E27FC236}">
                    <a16:creationId xmlns:a16="http://schemas.microsoft.com/office/drawing/2014/main" id="{320CC945-8337-4692-AA80-BFB718A8E1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Shape 445">
                <a:extLst>
                  <a:ext uri="{FF2B5EF4-FFF2-40B4-BE49-F238E27FC236}">
                    <a16:creationId xmlns:a16="http://schemas.microsoft.com/office/drawing/2014/main" id="{74A5BEF9-6AB0-429E-BB27-64A8B3DF2411}"/>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Shape 446">
                <a:extLst>
                  <a:ext uri="{FF2B5EF4-FFF2-40B4-BE49-F238E27FC236}">
                    <a16:creationId xmlns:a16="http://schemas.microsoft.com/office/drawing/2014/main" id="{EE67C776-6373-4760-87C7-4163E09C94EB}"/>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Shape 447">
                <a:extLst>
                  <a:ext uri="{FF2B5EF4-FFF2-40B4-BE49-F238E27FC236}">
                    <a16:creationId xmlns:a16="http://schemas.microsoft.com/office/drawing/2014/main" id="{DD0CDD4D-F8B2-4C13-876A-0022764DF060}"/>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Shape 448">
                <a:extLst>
                  <a:ext uri="{FF2B5EF4-FFF2-40B4-BE49-F238E27FC236}">
                    <a16:creationId xmlns:a16="http://schemas.microsoft.com/office/drawing/2014/main" id="{7C7556B5-F30E-4C57-9637-08AD8D181115}"/>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Shape 449">
                <a:extLst>
                  <a:ext uri="{FF2B5EF4-FFF2-40B4-BE49-F238E27FC236}">
                    <a16:creationId xmlns:a16="http://schemas.microsoft.com/office/drawing/2014/main" id="{9EE029BD-7E12-47AB-B4F3-C58619946BF9}"/>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Shape 450">
                <a:extLst>
                  <a:ext uri="{FF2B5EF4-FFF2-40B4-BE49-F238E27FC236}">
                    <a16:creationId xmlns:a16="http://schemas.microsoft.com/office/drawing/2014/main" id="{355C1DBB-0DF5-4EE0-B5E5-255E1619D0CC}"/>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Shape 451">
                <a:extLst>
                  <a:ext uri="{FF2B5EF4-FFF2-40B4-BE49-F238E27FC236}">
                    <a16:creationId xmlns:a16="http://schemas.microsoft.com/office/drawing/2014/main" id="{99F72863-3C57-4790-8620-C639526538D7}"/>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reeform: Shape 452">
                <a:extLst>
                  <a:ext uri="{FF2B5EF4-FFF2-40B4-BE49-F238E27FC236}">
                    <a16:creationId xmlns:a16="http://schemas.microsoft.com/office/drawing/2014/main" id="{21409777-ED23-4F66-AE09-ADDFDEBAEE77}"/>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Shape 453">
                <a:extLst>
                  <a:ext uri="{FF2B5EF4-FFF2-40B4-BE49-F238E27FC236}">
                    <a16:creationId xmlns:a16="http://schemas.microsoft.com/office/drawing/2014/main" id="{29121537-6CBB-4DB2-BA1F-74845FE4D687}"/>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Shape 454">
                <a:extLst>
                  <a:ext uri="{FF2B5EF4-FFF2-40B4-BE49-F238E27FC236}">
                    <a16:creationId xmlns:a16="http://schemas.microsoft.com/office/drawing/2014/main" id="{1FC553A1-18A7-4A33-AB4C-C1DAA0296FDD}"/>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Shape 455">
                <a:extLst>
                  <a:ext uri="{FF2B5EF4-FFF2-40B4-BE49-F238E27FC236}">
                    <a16:creationId xmlns:a16="http://schemas.microsoft.com/office/drawing/2014/main" id="{0A82BD5E-45E5-4805-A17A-4DD5E7F97CB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Shape 456">
                <a:extLst>
                  <a:ext uri="{FF2B5EF4-FFF2-40B4-BE49-F238E27FC236}">
                    <a16:creationId xmlns:a16="http://schemas.microsoft.com/office/drawing/2014/main" id="{27C8A7BC-FEC6-49E2-8D28-8F754DE562E1}"/>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eeform: Shape 457">
                <a:extLst>
                  <a:ext uri="{FF2B5EF4-FFF2-40B4-BE49-F238E27FC236}">
                    <a16:creationId xmlns:a16="http://schemas.microsoft.com/office/drawing/2014/main" id="{C8681E58-9703-4225-B16A-71D1024C8713}"/>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CDC1876-7D87-4CB4-8585-073722633E80}"/>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BA18C238-2E5A-450D-9CC1-0EFFD797A699}"/>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D3CBE9C9-F68D-4C1C-B107-330309CF86F9}"/>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Shape 461">
                <a:extLst>
                  <a:ext uri="{FF2B5EF4-FFF2-40B4-BE49-F238E27FC236}">
                    <a16:creationId xmlns:a16="http://schemas.microsoft.com/office/drawing/2014/main" id="{0A385E13-2898-4703-996F-01D0B415CB78}"/>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Shape 462">
                <a:extLst>
                  <a:ext uri="{FF2B5EF4-FFF2-40B4-BE49-F238E27FC236}">
                    <a16:creationId xmlns:a16="http://schemas.microsoft.com/office/drawing/2014/main" id="{5FF6DBBB-98CE-4B2B-824D-882397FA85AD}"/>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eeform: Shape 463">
                <a:extLst>
                  <a:ext uri="{FF2B5EF4-FFF2-40B4-BE49-F238E27FC236}">
                    <a16:creationId xmlns:a16="http://schemas.microsoft.com/office/drawing/2014/main" id="{79E33FF6-73B7-4B9F-B34F-8C9B72605161}"/>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Shape 464">
                <a:extLst>
                  <a:ext uri="{FF2B5EF4-FFF2-40B4-BE49-F238E27FC236}">
                    <a16:creationId xmlns:a16="http://schemas.microsoft.com/office/drawing/2014/main" id="{2CDA650E-C26A-406C-B74B-07EBC01F4C9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Shape 465">
                <a:extLst>
                  <a:ext uri="{FF2B5EF4-FFF2-40B4-BE49-F238E27FC236}">
                    <a16:creationId xmlns:a16="http://schemas.microsoft.com/office/drawing/2014/main" id="{F8AE23DB-C336-4A2B-A8AA-45D1C5B7768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Shape 466">
                <a:extLst>
                  <a:ext uri="{FF2B5EF4-FFF2-40B4-BE49-F238E27FC236}">
                    <a16:creationId xmlns:a16="http://schemas.microsoft.com/office/drawing/2014/main" id="{1934A01B-CE74-4D33-8109-83BC625BDAA0}"/>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Shape 467">
                <a:extLst>
                  <a:ext uri="{FF2B5EF4-FFF2-40B4-BE49-F238E27FC236}">
                    <a16:creationId xmlns:a16="http://schemas.microsoft.com/office/drawing/2014/main" id="{EA352CF4-F6E0-4194-9CEC-784C2550938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Shape 468">
                <a:extLst>
                  <a:ext uri="{FF2B5EF4-FFF2-40B4-BE49-F238E27FC236}">
                    <a16:creationId xmlns:a16="http://schemas.microsoft.com/office/drawing/2014/main" id="{1F5E1004-14A1-46A0-8F02-FD93797DBBD5}"/>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Shape 469">
                <a:extLst>
                  <a:ext uri="{FF2B5EF4-FFF2-40B4-BE49-F238E27FC236}">
                    <a16:creationId xmlns:a16="http://schemas.microsoft.com/office/drawing/2014/main" id="{8B522C9F-5B48-442B-989F-96EEA202452D}"/>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Shape 470">
                <a:extLst>
                  <a:ext uri="{FF2B5EF4-FFF2-40B4-BE49-F238E27FC236}">
                    <a16:creationId xmlns:a16="http://schemas.microsoft.com/office/drawing/2014/main" id="{CAAB987F-0A9D-4FA8-B08C-F2A52FC1DBCB}"/>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Shape 471">
                <a:extLst>
                  <a:ext uri="{FF2B5EF4-FFF2-40B4-BE49-F238E27FC236}">
                    <a16:creationId xmlns:a16="http://schemas.microsoft.com/office/drawing/2014/main" id="{A8042357-9AE0-4207-AC8B-62C409289287}"/>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59E9EAE6-0D1D-437D-8945-6B833B594FCC}"/>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Shape 473">
                <a:extLst>
                  <a:ext uri="{FF2B5EF4-FFF2-40B4-BE49-F238E27FC236}">
                    <a16:creationId xmlns:a16="http://schemas.microsoft.com/office/drawing/2014/main" id="{9D949160-0DB0-4971-A754-A7DD54B1DD41}"/>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Shape 474">
                <a:extLst>
                  <a:ext uri="{FF2B5EF4-FFF2-40B4-BE49-F238E27FC236}">
                    <a16:creationId xmlns:a16="http://schemas.microsoft.com/office/drawing/2014/main" id="{6C40A248-CBD9-4B51-9C58-B775BC3E4466}"/>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Shape 475">
                <a:extLst>
                  <a:ext uri="{FF2B5EF4-FFF2-40B4-BE49-F238E27FC236}">
                    <a16:creationId xmlns:a16="http://schemas.microsoft.com/office/drawing/2014/main" id="{D005606E-EEEC-49A8-B8BD-5D55127ED4AD}"/>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Shape 476">
                <a:extLst>
                  <a:ext uri="{FF2B5EF4-FFF2-40B4-BE49-F238E27FC236}">
                    <a16:creationId xmlns:a16="http://schemas.microsoft.com/office/drawing/2014/main" id="{3AE9A77F-E62D-470C-839E-088D93298ABF}"/>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Shape 477">
                <a:extLst>
                  <a:ext uri="{FF2B5EF4-FFF2-40B4-BE49-F238E27FC236}">
                    <a16:creationId xmlns:a16="http://schemas.microsoft.com/office/drawing/2014/main" id="{FA282DFC-0648-4C14-A060-8A69A4A2077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eeform: Shape 478">
                <a:extLst>
                  <a:ext uri="{FF2B5EF4-FFF2-40B4-BE49-F238E27FC236}">
                    <a16:creationId xmlns:a16="http://schemas.microsoft.com/office/drawing/2014/main" id="{39A1C287-E29F-42E3-8287-1D93B7F716CD}"/>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a:extLst>
                  <a:ext uri="{FF2B5EF4-FFF2-40B4-BE49-F238E27FC236}">
                    <a16:creationId xmlns:a16="http://schemas.microsoft.com/office/drawing/2014/main" id="{EB28FDC3-4F13-4AE9-94B1-9D2E75084541}"/>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reeform: Shape 480">
                <a:extLst>
                  <a:ext uri="{FF2B5EF4-FFF2-40B4-BE49-F238E27FC236}">
                    <a16:creationId xmlns:a16="http://schemas.microsoft.com/office/drawing/2014/main" id="{6F1CC37F-A8CC-4CCC-A476-271C496ED113}"/>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Shape 481">
                <a:extLst>
                  <a:ext uri="{FF2B5EF4-FFF2-40B4-BE49-F238E27FC236}">
                    <a16:creationId xmlns:a16="http://schemas.microsoft.com/office/drawing/2014/main" id="{9990EB8C-3C50-4EB9-82C0-D07FC2AF1F35}"/>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reeform: Shape 482">
                <a:extLst>
                  <a:ext uri="{FF2B5EF4-FFF2-40B4-BE49-F238E27FC236}">
                    <a16:creationId xmlns:a16="http://schemas.microsoft.com/office/drawing/2014/main" id="{72E9326B-4393-4F63-9228-662D7B7C1A2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reeform: Shape 483">
                <a:extLst>
                  <a:ext uri="{FF2B5EF4-FFF2-40B4-BE49-F238E27FC236}">
                    <a16:creationId xmlns:a16="http://schemas.microsoft.com/office/drawing/2014/main" id="{9813C987-A11E-43B0-B56E-13428A2A79CD}"/>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reeform: Shape 484">
                <a:extLst>
                  <a:ext uri="{FF2B5EF4-FFF2-40B4-BE49-F238E27FC236}">
                    <a16:creationId xmlns:a16="http://schemas.microsoft.com/office/drawing/2014/main" id="{94B9A396-1305-4EBE-A7AC-586BF4705093}"/>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Shape 485">
                <a:extLst>
                  <a:ext uri="{FF2B5EF4-FFF2-40B4-BE49-F238E27FC236}">
                    <a16:creationId xmlns:a16="http://schemas.microsoft.com/office/drawing/2014/main" id="{9B2F63F6-E948-4A64-9591-C1C82380EF98}"/>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Shape 486">
                <a:extLst>
                  <a:ext uri="{FF2B5EF4-FFF2-40B4-BE49-F238E27FC236}">
                    <a16:creationId xmlns:a16="http://schemas.microsoft.com/office/drawing/2014/main" id="{8796664D-BEA0-4D90-A63E-3BE1036804F7}"/>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Shape 487">
                <a:extLst>
                  <a:ext uri="{FF2B5EF4-FFF2-40B4-BE49-F238E27FC236}">
                    <a16:creationId xmlns:a16="http://schemas.microsoft.com/office/drawing/2014/main" id="{728B8128-32FD-46EA-BA77-4EA0FFF98FDC}"/>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Shape 488">
                <a:extLst>
                  <a:ext uri="{FF2B5EF4-FFF2-40B4-BE49-F238E27FC236}">
                    <a16:creationId xmlns:a16="http://schemas.microsoft.com/office/drawing/2014/main" id="{A1DFC821-F1B2-402E-9CB2-ECBA30F6FB84}"/>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Shape 489">
                <a:extLst>
                  <a:ext uri="{FF2B5EF4-FFF2-40B4-BE49-F238E27FC236}">
                    <a16:creationId xmlns:a16="http://schemas.microsoft.com/office/drawing/2014/main" id="{59A852F2-92AD-442E-AE0F-BF9A2400B829}"/>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Shape 490">
                <a:extLst>
                  <a:ext uri="{FF2B5EF4-FFF2-40B4-BE49-F238E27FC236}">
                    <a16:creationId xmlns:a16="http://schemas.microsoft.com/office/drawing/2014/main" id="{48A936EE-223A-4037-8DD8-682074181B9E}"/>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reeform: Shape 491">
                <a:extLst>
                  <a:ext uri="{FF2B5EF4-FFF2-40B4-BE49-F238E27FC236}">
                    <a16:creationId xmlns:a16="http://schemas.microsoft.com/office/drawing/2014/main" id="{FB9F571B-A2DE-4CAB-A5D2-D757E677E914}"/>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eeform: Shape 492">
                <a:extLst>
                  <a:ext uri="{FF2B5EF4-FFF2-40B4-BE49-F238E27FC236}">
                    <a16:creationId xmlns:a16="http://schemas.microsoft.com/office/drawing/2014/main" id="{2C038B6D-009C-47E6-A661-C00E9E33F3A0}"/>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Shape 493">
                <a:extLst>
                  <a:ext uri="{FF2B5EF4-FFF2-40B4-BE49-F238E27FC236}">
                    <a16:creationId xmlns:a16="http://schemas.microsoft.com/office/drawing/2014/main" id="{75D5FA91-902A-4BDE-B752-53CD10358C42}"/>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reeform: Shape 494">
                <a:extLst>
                  <a:ext uri="{FF2B5EF4-FFF2-40B4-BE49-F238E27FC236}">
                    <a16:creationId xmlns:a16="http://schemas.microsoft.com/office/drawing/2014/main" id="{0EBAC010-4DCB-4DF5-BC9B-D12234245B26}"/>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eeform: Shape 495">
                <a:extLst>
                  <a:ext uri="{FF2B5EF4-FFF2-40B4-BE49-F238E27FC236}">
                    <a16:creationId xmlns:a16="http://schemas.microsoft.com/office/drawing/2014/main" id="{DD74601F-6120-492F-AACC-181768C2684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reeform: Shape 496">
                <a:extLst>
                  <a:ext uri="{FF2B5EF4-FFF2-40B4-BE49-F238E27FC236}">
                    <a16:creationId xmlns:a16="http://schemas.microsoft.com/office/drawing/2014/main" id="{F9AE4648-F7C0-4B01-9B5C-687743327299}"/>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reeform: Shape 497">
                <a:extLst>
                  <a:ext uri="{FF2B5EF4-FFF2-40B4-BE49-F238E27FC236}">
                    <a16:creationId xmlns:a16="http://schemas.microsoft.com/office/drawing/2014/main" id="{9C3E21BB-AB81-48FB-BE96-0674F44F8233}"/>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reeform: Shape 498">
                <a:extLst>
                  <a:ext uri="{FF2B5EF4-FFF2-40B4-BE49-F238E27FC236}">
                    <a16:creationId xmlns:a16="http://schemas.microsoft.com/office/drawing/2014/main" id="{7DBBA6A3-FBC2-49EC-A8D6-3881B1455973}"/>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reeform: Shape 499">
                <a:extLst>
                  <a:ext uri="{FF2B5EF4-FFF2-40B4-BE49-F238E27FC236}">
                    <a16:creationId xmlns:a16="http://schemas.microsoft.com/office/drawing/2014/main" id="{FB4F12DA-DC64-4E45-B8B9-B45EC11B9140}"/>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Shape 500">
                <a:extLst>
                  <a:ext uri="{FF2B5EF4-FFF2-40B4-BE49-F238E27FC236}">
                    <a16:creationId xmlns:a16="http://schemas.microsoft.com/office/drawing/2014/main" id="{4334A236-A293-4653-968A-B8CA79C7F6F9}"/>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reeform: Shape 501">
                <a:extLst>
                  <a:ext uri="{FF2B5EF4-FFF2-40B4-BE49-F238E27FC236}">
                    <a16:creationId xmlns:a16="http://schemas.microsoft.com/office/drawing/2014/main" id="{9089F5B8-E014-41B0-9940-D98C1EB5F7C8}"/>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reeform: Shape 502">
                <a:extLst>
                  <a:ext uri="{FF2B5EF4-FFF2-40B4-BE49-F238E27FC236}">
                    <a16:creationId xmlns:a16="http://schemas.microsoft.com/office/drawing/2014/main" id="{6021EE41-CAB6-49F4-813F-D1C108519700}"/>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Shape 503">
                <a:extLst>
                  <a:ext uri="{FF2B5EF4-FFF2-40B4-BE49-F238E27FC236}">
                    <a16:creationId xmlns:a16="http://schemas.microsoft.com/office/drawing/2014/main" id="{EFF3C566-93CF-411F-BE82-4C83ED203F62}"/>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reeform: Shape 504">
                <a:extLst>
                  <a:ext uri="{FF2B5EF4-FFF2-40B4-BE49-F238E27FC236}">
                    <a16:creationId xmlns:a16="http://schemas.microsoft.com/office/drawing/2014/main" id="{C914C4D8-A1E1-41A9-867B-3753484D0429}"/>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reeform: Shape 505">
                <a:extLst>
                  <a:ext uri="{FF2B5EF4-FFF2-40B4-BE49-F238E27FC236}">
                    <a16:creationId xmlns:a16="http://schemas.microsoft.com/office/drawing/2014/main" id="{56FF9189-1E57-4A9F-89EE-FEE082B7B24C}"/>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Shape 506">
                <a:extLst>
                  <a:ext uri="{FF2B5EF4-FFF2-40B4-BE49-F238E27FC236}">
                    <a16:creationId xmlns:a16="http://schemas.microsoft.com/office/drawing/2014/main" id="{7E83150A-EC20-4354-874A-03DC99A67621}"/>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Shape 507">
                <a:extLst>
                  <a:ext uri="{FF2B5EF4-FFF2-40B4-BE49-F238E27FC236}">
                    <a16:creationId xmlns:a16="http://schemas.microsoft.com/office/drawing/2014/main" id="{514A5A54-3190-4713-8F4A-0C46729DCB56}"/>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Shape 508">
                <a:extLst>
                  <a:ext uri="{FF2B5EF4-FFF2-40B4-BE49-F238E27FC236}">
                    <a16:creationId xmlns:a16="http://schemas.microsoft.com/office/drawing/2014/main" id="{BE8A69E3-8340-4E05-B024-87C1CDA92E64}"/>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Shape 509">
                <a:extLst>
                  <a:ext uri="{FF2B5EF4-FFF2-40B4-BE49-F238E27FC236}">
                    <a16:creationId xmlns:a16="http://schemas.microsoft.com/office/drawing/2014/main" id="{2AFC8035-1C07-4AD3-8685-380AA9DF77D5}"/>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Shape 510">
                <a:extLst>
                  <a:ext uri="{FF2B5EF4-FFF2-40B4-BE49-F238E27FC236}">
                    <a16:creationId xmlns:a16="http://schemas.microsoft.com/office/drawing/2014/main" id="{3C56D80D-FB32-4303-8E7B-D2A527BE250F}"/>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Shape 511">
                <a:extLst>
                  <a:ext uri="{FF2B5EF4-FFF2-40B4-BE49-F238E27FC236}">
                    <a16:creationId xmlns:a16="http://schemas.microsoft.com/office/drawing/2014/main" id="{A20B4D12-B057-473E-922C-38D7EA8377ED}"/>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Shape 512">
                <a:extLst>
                  <a:ext uri="{FF2B5EF4-FFF2-40B4-BE49-F238E27FC236}">
                    <a16:creationId xmlns:a16="http://schemas.microsoft.com/office/drawing/2014/main" id="{8BD4D294-C56C-4159-8724-49EEB257CE11}"/>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Shape 513">
                <a:extLst>
                  <a:ext uri="{FF2B5EF4-FFF2-40B4-BE49-F238E27FC236}">
                    <a16:creationId xmlns:a16="http://schemas.microsoft.com/office/drawing/2014/main" id="{1A78E7BF-2C1E-4196-B0D9-5AD11E8483FC}"/>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Shape 514">
                <a:extLst>
                  <a:ext uri="{FF2B5EF4-FFF2-40B4-BE49-F238E27FC236}">
                    <a16:creationId xmlns:a16="http://schemas.microsoft.com/office/drawing/2014/main" id="{924512E9-2279-41BE-9C82-E0CDA3D4929D}"/>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Shape 515">
                <a:extLst>
                  <a:ext uri="{FF2B5EF4-FFF2-40B4-BE49-F238E27FC236}">
                    <a16:creationId xmlns:a16="http://schemas.microsoft.com/office/drawing/2014/main" id="{03436B6A-47B2-48E0-838B-092310F261D4}"/>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Shape 516">
                <a:extLst>
                  <a:ext uri="{FF2B5EF4-FFF2-40B4-BE49-F238E27FC236}">
                    <a16:creationId xmlns:a16="http://schemas.microsoft.com/office/drawing/2014/main" id="{08353B0D-E1B8-450D-B100-9D23720173FF}"/>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Shape 517">
                <a:extLst>
                  <a:ext uri="{FF2B5EF4-FFF2-40B4-BE49-F238E27FC236}">
                    <a16:creationId xmlns:a16="http://schemas.microsoft.com/office/drawing/2014/main" id="{C7EB21DA-8F68-4FC4-A80B-C9E135D509D6}"/>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Shape 518">
                <a:extLst>
                  <a:ext uri="{FF2B5EF4-FFF2-40B4-BE49-F238E27FC236}">
                    <a16:creationId xmlns:a16="http://schemas.microsoft.com/office/drawing/2014/main" id="{253486F6-2794-4BB5-AAC3-4D2D823FE785}"/>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Shape 519">
                <a:extLst>
                  <a:ext uri="{FF2B5EF4-FFF2-40B4-BE49-F238E27FC236}">
                    <a16:creationId xmlns:a16="http://schemas.microsoft.com/office/drawing/2014/main" id="{FEC3B6C7-508C-4754-9094-5B9F7A93DB28}"/>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Shape 520">
                <a:extLst>
                  <a:ext uri="{FF2B5EF4-FFF2-40B4-BE49-F238E27FC236}">
                    <a16:creationId xmlns:a16="http://schemas.microsoft.com/office/drawing/2014/main" id="{F04C6182-E154-46BB-8CF9-F03401E2CD7F}"/>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Shape 521">
                <a:extLst>
                  <a:ext uri="{FF2B5EF4-FFF2-40B4-BE49-F238E27FC236}">
                    <a16:creationId xmlns:a16="http://schemas.microsoft.com/office/drawing/2014/main" id="{2202C563-9365-43EC-B37E-338C1E3FC01A}"/>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Shape 522">
                <a:extLst>
                  <a:ext uri="{FF2B5EF4-FFF2-40B4-BE49-F238E27FC236}">
                    <a16:creationId xmlns:a16="http://schemas.microsoft.com/office/drawing/2014/main" id="{D2730032-4C49-47AE-9916-7377923D6C68}"/>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Shape 523">
                <a:extLst>
                  <a:ext uri="{FF2B5EF4-FFF2-40B4-BE49-F238E27FC236}">
                    <a16:creationId xmlns:a16="http://schemas.microsoft.com/office/drawing/2014/main" id="{DB9639FA-1FBE-46AC-969F-A9ADDB1C209D}"/>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Shape 524">
                <a:extLst>
                  <a:ext uri="{FF2B5EF4-FFF2-40B4-BE49-F238E27FC236}">
                    <a16:creationId xmlns:a16="http://schemas.microsoft.com/office/drawing/2014/main" id="{44922BBD-1BB8-4029-A452-010F0CE4F10B}"/>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Shape 525">
                <a:extLst>
                  <a:ext uri="{FF2B5EF4-FFF2-40B4-BE49-F238E27FC236}">
                    <a16:creationId xmlns:a16="http://schemas.microsoft.com/office/drawing/2014/main" id="{9FC808E1-1082-484C-AB23-6107211C4BEE}"/>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Shape 526">
                <a:extLst>
                  <a:ext uri="{FF2B5EF4-FFF2-40B4-BE49-F238E27FC236}">
                    <a16:creationId xmlns:a16="http://schemas.microsoft.com/office/drawing/2014/main" id="{00E7500C-56AA-4C5D-8F85-0577DA1F3286}"/>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Shape 527">
                <a:extLst>
                  <a:ext uri="{FF2B5EF4-FFF2-40B4-BE49-F238E27FC236}">
                    <a16:creationId xmlns:a16="http://schemas.microsoft.com/office/drawing/2014/main" id="{A01B2E54-5F89-4DD4-92BC-2049FC80A771}"/>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Shape 528">
                <a:extLst>
                  <a:ext uri="{FF2B5EF4-FFF2-40B4-BE49-F238E27FC236}">
                    <a16:creationId xmlns:a16="http://schemas.microsoft.com/office/drawing/2014/main" id="{921F1C88-3A3E-445E-821D-2A2DB23156D9}"/>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Shape 529">
                <a:extLst>
                  <a:ext uri="{FF2B5EF4-FFF2-40B4-BE49-F238E27FC236}">
                    <a16:creationId xmlns:a16="http://schemas.microsoft.com/office/drawing/2014/main" id="{AF05F5B3-83AB-4D5A-ACDA-F419404F4771}"/>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Shape 530">
                <a:extLst>
                  <a:ext uri="{FF2B5EF4-FFF2-40B4-BE49-F238E27FC236}">
                    <a16:creationId xmlns:a16="http://schemas.microsoft.com/office/drawing/2014/main" id="{EA3C960D-244B-4615-ACA2-D0F0E64497C4}"/>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Shape 531">
                <a:extLst>
                  <a:ext uri="{FF2B5EF4-FFF2-40B4-BE49-F238E27FC236}">
                    <a16:creationId xmlns:a16="http://schemas.microsoft.com/office/drawing/2014/main" id="{4F3CA7C9-40BB-4273-A1E7-6538919E3A8E}"/>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Shape 532">
                <a:extLst>
                  <a:ext uri="{FF2B5EF4-FFF2-40B4-BE49-F238E27FC236}">
                    <a16:creationId xmlns:a16="http://schemas.microsoft.com/office/drawing/2014/main" id="{22F0F5D7-87C6-437F-A42E-1A2DC585798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Shape 533">
                <a:extLst>
                  <a:ext uri="{FF2B5EF4-FFF2-40B4-BE49-F238E27FC236}">
                    <a16:creationId xmlns:a16="http://schemas.microsoft.com/office/drawing/2014/main" id="{B645209B-C190-460E-B9E3-852256BB2E3C}"/>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eeform: Shape 534">
                <a:extLst>
                  <a:ext uri="{FF2B5EF4-FFF2-40B4-BE49-F238E27FC236}">
                    <a16:creationId xmlns:a16="http://schemas.microsoft.com/office/drawing/2014/main" id="{7325F16A-8305-4EA8-A961-DF53FA1CE610}"/>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Shape 535">
                <a:extLst>
                  <a:ext uri="{FF2B5EF4-FFF2-40B4-BE49-F238E27FC236}">
                    <a16:creationId xmlns:a16="http://schemas.microsoft.com/office/drawing/2014/main" id="{A55F8955-F113-450C-9B46-A290F63744F9}"/>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Shape 536">
                <a:extLst>
                  <a:ext uri="{FF2B5EF4-FFF2-40B4-BE49-F238E27FC236}">
                    <a16:creationId xmlns:a16="http://schemas.microsoft.com/office/drawing/2014/main" id="{69E227A6-2C01-4E28-B760-41E489276132}"/>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Shape 537">
                <a:extLst>
                  <a:ext uri="{FF2B5EF4-FFF2-40B4-BE49-F238E27FC236}">
                    <a16:creationId xmlns:a16="http://schemas.microsoft.com/office/drawing/2014/main" id="{AA75341B-6351-4834-933D-8F65FF978F90}"/>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Shape 538">
                <a:extLst>
                  <a:ext uri="{FF2B5EF4-FFF2-40B4-BE49-F238E27FC236}">
                    <a16:creationId xmlns:a16="http://schemas.microsoft.com/office/drawing/2014/main" id="{8DE29D91-402C-46E3-9510-A38A22E09408}"/>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Shape 539">
                <a:extLst>
                  <a:ext uri="{FF2B5EF4-FFF2-40B4-BE49-F238E27FC236}">
                    <a16:creationId xmlns:a16="http://schemas.microsoft.com/office/drawing/2014/main" id="{D74363AE-5A25-4E5C-8605-8875B8472098}"/>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Shape 540">
                <a:extLst>
                  <a:ext uri="{FF2B5EF4-FFF2-40B4-BE49-F238E27FC236}">
                    <a16:creationId xmlns:a16="http://schemas.microsoft.com/office/drawing/2014/main" id="{56FFB65E-DC55-4CC1-9578-E95DF44ABDC9}"/>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Shape 541">
                <a:extLst>
                  <a:ext uri="{FF2B5EF4-FFF2-40B4-BE49-F238E27FC236}">
                    <a16:creationId xmlns:a16="http://schemas.microsoft.com/office/drawing/2014/main" id="{2DE9A84A-41B4-48D7-B9CD-911BFF90DA0A}"/>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Shape 542">
                <a:extLst>
                  <a:ext uri="{FF2B5EF4-FFF2-40B4-BE49-F238E27FC236}">
                    <a16:creationId xmlns:a16="http://schemas.microsoft.com/office/drawing/2014/main" id="{79E5FF7A-4E35-48C4-AE09-F8FED3DAD6FF}"/>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Shape 543">
                <a:extLst>
                  <a:ext uri="{FF2B5EF4-FFF2-40B4-BE49-F238E27FC236}">
                    <a16:creationId xmlns:a16="http://schemas.microsoft.com/office/drawing/2014/main" id="{A956D087-82C0-40C1-BA67-61CC20CD3E8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Shape 544">
                <a:extLst>
                  <a:ext uri="{FF2B5EF4-FFF2-40B4-BE49-F238E27FC236}">
                    <a16:creationId xmlns:a16="http://schemas.microsoft.com/office/drawing/2014/main" id="{A6317CC2-38FA-48E4-BFD7-583C7C845E5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eeform: Shape 545">
                <a:extLst>
                  <a:ext uri="{FF2B5EF4-FFF2-40B4-BE49-F238E27FC236}">
                    <a16:creationId xmlns:a16="http://schemas.microsoft.com/office/drawing/2014/main" id="{23877424-CC8F-4B9F-882B-EF657929F7C0}"/>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Shape 546">
                <a:extLst>
                  <a:ext uri="{FF2B5EF4-FFF2-40B4-BE49-F238E27FC236}">
                    <a16:creationId xmlns:a16="http://schemas.microsoft.com/office/drawing/2014/main" id="{44AD7B93-62AA-4D32-851A-595F74484F0E}"/>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reeform: Shape 547">
                <a:extLst>
                  <a:ext uri="{FF2B5EF4-FFF2-40B4-BE49-F238E27FC236}">
                    <a16:creationId xmlns:a16="http://schemas.microsoft.com/office/drawing/2014/main" id="{54CDCA17-6268-4C35-B9E6-B05B217B569C}"/>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Shape 548">
                <a:extLst>
                  <a:ext uri="{FF2B5EF4-FFF2-40B4-BE49-F238E27FC236}">
                    <a16:creationId xmlns:a16="http://schemas.microsoft.com/office/drawing/2014/main" id="{41BEF302-8155-45D4-A022-B9E0BA93669B}"/>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Shape 549">
                <a:extLst>
                  <a:ext uri="{FF2B5EF4-FFF2-40B4-BE49-F238E27FC236}">
                    <a16:creationId xmlns:a16="http://schemas.microsoft.com/office/drawing/2014/main" id="{4194E86F-1581-49C7-8697-7EF3A29ED243}"/>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Shape 550">
                <a:extLst>
                  <a:ext uri="{FF2B5EF4-FFF2-40B4-BE49-F238E27FC236}">
                    <a16:creationId xmlns:a16="http://schemas.microsoft.com/office/drawing/2014/main" id="{945050F7-8081-4A4D-BC0B-072DB9878FEC}"/>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Shape 551">
                <a:extLst>
                  <a:ext uri="{FF2B5EF4-FFF2-40B4-BE49-F238E27FC236}">
                    <a16:creationId xmlns:a16="http://schemas.microsoft.com/office/drawing/2014/main" id="{7D7DDDD9-5C3E-4590-A4B5-4F29920AC993}"/>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0487FA17-6D46-4632-B05E-CB131E9F095B}"/>
                </a:ext>
              </a:extLst>
            </p:cNvPr>
            <p:cNvGrpSpPr/>
            <p:nvPr/>
          </p:nvGrpSpPr>
          <p:grpSpPr>
            <a:xfrm>
              <a:off x="2165593" y="1498425"/>
              <a:ext cx="1895109" cy="756657"/>
              <a:chOff x="1677798" y="2265028"/>
              <a:chExt cx="3045203" cy="1526796"/>
            </a:xfrm>
          </p:grpSpPr>
          <p:sp>
            <p:nvSpPr>
              <p:cNvPr id="327" name="Freeform: Shape 326">
                <a:extLst>
                  <a:ext uri="{FF2B5EF4-FFF2-40B4-BE49-F238E27FC236}">
                    <a16:creationId xmlns:a16="http://schemas.microsoft.com/office/drawing/2014/main" id="{EA8C3EE1-92CF-4B67-B182-B65434588F69}"/>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Freeform: Shape 327">
                <a:extLst>
                  <a:ext uri="{FF2B5EF4-FFF2-40B4-BE49-F238E27FC236}">
                    <a16:creationId xmlns:a16="http://schemas.microsoft.com/office/drawing/2014/main" id="{23E302A8-9757-4DE5-9604-2CC3F95C7B59}"/>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89355BF8-9846-4E37-BACF-7C070D373434}"/>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8A7649B7-D13A-417E-8989-57729D01A832}"/>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637B44E1-ACD3-4B7F-B479-14A75F301ABE}"/>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6F6AAC28-EE53-4E7F-90BC-C2206BABD8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70F535B-0111-485A-8D3C-7C0C4817BDD4}"/>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C813BBCC-47A6-41D4-8AEA-2779DFA4E1E9}"/>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4A012886-F43E-4F23-BEC4-B63D2CB14058}"/>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2A9C8E5E-D474-4F34-A315-FB01A6390E09}"/>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49A23E93-5892-4302-813F-2209755BBF47}"/>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Shape 337">
                <a:extLst>
                  <a:ext uri="{FF2B5EF4-FFF2-40B4-BE49-F238E27FC236}">
                    <a16:creationId xmlns:a16="http://schemas.microsoft.com/office/drawing/2014/main" id="{49DDAB5D-8C1E-4615-BFE9-1484BFC7E233}"/>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3CDADE01-2542-4F06-9904-650B514D4896}"/>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Shape 339">
                <a:extLst>
                  <a:ext uri="{FF2B5EF4-FFF2-40B4-BE49-F238E27FC236}">
                    <a16:creationId xmlns:a16="http://schemas.microsoft.com/office/drawing/2014/main" id="{0ACA47B0-8201-4EA9-9883-D8AA2A43F6AE}"/>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Shape 340">
                <a:extLst>
                  <a:ext uri="{FF2B5EF4-FFF2-40B4-BE49-F238E27FC236}">
                    <a16:creationId xmlns:a16="http://schemas.microsoft.com/office/drawing/2014/main" id="{F06D9D04-C3A6-48C2-8076-0350941823ED}"/>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Shape 341">
                <a:extLst>
                  <a:ext uri="{FF2B5EF4-FFF2-40B4-BE49-F238E27FC236}">
                    <a16:creationId xmlns:a16="http://schemas.microsoft.com/office/drawing/2014/main" id="{FFE0068F-AC79-4DF4-9641-698AFAA14493}"/>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26256A27-3B09-48A9-99DC-54A26852EAC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5198BB68-63D6-4284-86A3-781772D10E72}"/>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Shape 344">
                <a:extLst>
                  <a:ext uri="{FF2B5EF4-FFF2-40B4-BE49-F238E27FC236}">
                    <a16:creationId xmlns:a16="http://schemas.microsoft.com/office/drawing/2014/main" id="{F0F7F045-3D82-445D-9018-CAE1B4E3EC01}"/>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a:extLst>
                  <a:ext uri="{FF2B5EF4-FFF2-40B4-BE49-F238E27FC236}">
                    <a16:creationId xmlns:a16="http://schemas.microsoft.com/office/drawing/2014/main" id="{B9A9E5F3-0017-4973-9A88-2F7906F81FEF}"/>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Shape 346">
                <a:extLst>
                  <a:ext uri="{FF2B5EF4-FFF2-40B4-BE49-F238E27FC236}">
                    <a16:creationId xmlns:a16="http://schemas.microsoft.com/office/drawing/2014/main" id="{C22D2E04-81B8-4196-A358-1190A4F0CC4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Shape 347">
                <a:extLst>
                  <a:ext uri="{FF2B5EF4-FFF2-40B4-BE49-F238E27FC236}">
                    <a16:creationId xmlns:a16="http://schemas.microsoft.com/office/drawing/2014/main" id="{B40185BA-86AA-4A77-BBC6-4424AE6B64D3}"/>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C9647735-2B81-49F8-867D-686190256F45}"/>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Shape 349">
                <a:extLst>
                  <a:ext uri="{FF2B5EF4-FFF2-40B4-BE49-F238E27FC236}">
                    <a16:creationId xmlns:a16="http://schemas.microsoft.com/office/drawing/2014/main" id="{481C4A8E-380A-473C-B015-3A292DDFCC28}"/>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a:extLst>
                  <a:ext uri="{FF2B5EF4-FFF2-40B4-BE49-F238E27FC236}">
                    <a16:creationId xmlns:a16="http://schemas.microsoft.com/office/drawing/2014/main" id="{0861E62E-2285-48A7-8336-C26596C4AFE7}"/>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D4E69771-04F6-47F9-98F1-CEBB54E8CED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Shape 352">
                <a:extLst>
                  <a:ext uri="{FF2B5EF4-FFF2-40B4-BE49-F238E27FC236}">
                    <a16:creationId xmlns:a16="http://schemas.microsoft.com/office/drawing/2014/main" id="{DB8DD772-23A7-477A-97FD-C641D73EA71A}"/>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a:extLst>
                  <a:ext uri="{FF2B5EF4-FFF2-40B4-BE49-F238E27FC236}">
                    <a16:creationId xmlns:a16="http://schemas.microsoft.com/office/drawing/2014/main" id="{1B2D7AC2-A177-4E83-A262-C7E00E7CC3DC}"/>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Shape 354">
                <a:extLst>
                  <a:ext uri="{FF2B5EF4-FFF2-40B4-BE49-F238E27FC236}">
                    <a16:creationId xmlns:a16="http://schemas.microsoft.com/office/drawing/2014/main" id="{0F7E82C6-B53F-46CC-8284-182D318ABE32}"/>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Shape 355">
                <a:extLst>
                  <a:ext uri="{FF2B5EF4-FFF2-40B4-BE49-F238E27FC236}">
                    <a16:creationId xmlns:a16="http://schemas.microsoft.com/office/drawing/2014/main" id="{A12B9596-B33C-48A9-B407-D0A0A9ABC32E}"/>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Shape 356">
                <a:extLst>
                  <a:ext uri="{FF2B5EF4-FFF2-40B4-BE49-F238E27FC236}">
                    <a16:creationId xmlns:a16="http://schemas.microsoft.com/office/drawing/2014/main" id="{585379DC-D209-4210-BC8D-DCE5EB67FD3A}"/>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Shape 357">
                <a:extLst>
                  <a:ext uri="{FF2B5EF4-FFF2-40B4-BE49-F238E27FC236}">
                    <a16:creationId xmlns:a16="http://schemas.microsoft.com/office/drawing/2014/main" id="{C3F57D74-417F-4DEB-B636-CA28670CC7DA}"/>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Shape 358">
                <a:extLst>
                  <a:ext uri="{FF2B5EF4-FFF2-40B4-BE49-F238E27FC236}">
                    <a16:creationId xmlns:a16="http://schemas.microsoft.com/office/drawing/2014/main" id="{405A9F9A-C3E0-42B6-A35F-F12472B34CC6}"/>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Shape 359">
                <a:extLst>
                  <a:ext uri="{FF2B5EF4-FFF2-40B4-BE49-F238E27FC236}">
                    <a16:creationId xmlns:a16="http://schemas.microsoft.com/office/drawing/2014/main" id="{CB5A604A-6557-49D1-84C5-8E6C0A3DFD47}"/>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Shape 360">
                <a:extLst>
                  <a:ext uri="{FF2B5EF4-FFF2-40B4-BE49-F238E27FC236}">
                    <a16:creationId xmlns:a16="http://schemas.microsoft.com/office/drawing/2014/main" id="{DA6CB207-A954-405A-AC65-8912FF41BE10}"/>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Shape 361">
                <a:extLst>
                  <a:ext uri="{FF2B5EF4-FFF2-40B4-BE49-F238E27FC236}">
                    <a16:creationId xmlns:a16="http://schemas.microsoft.com/office/drawing/2014/main" id="{DEAF2901-49FD-4179-ADED-E40C4F6DA0D4}"/>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Shape 362">
                <a:extLst>
                  <a:ext uri="{FF2B5EF4-FFF2-40B4-BE49-F238E27FC236}">
                    <a16:creationId xmlns:a16="http://schemas.microsoft.com/office/drawing/2014/main" id="{97A9FECD-A2B6-41BE-A434-EDAF0C4F939E}"/>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Shape 363">
                <a:extLst>
                  <a:ext uri="{FF2B5EF4-FFF2-40B4-BE49-F238E27FC236}">
                    <a16:creationId xmlns:a16="http://schemas.microsoft.com/office/drawing/2014/main" id="{9C55247B-6450-4CCE-B0DF-8271569B2265}"/>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Shape 364">
                <a:extLst>
                  <a:ext uri="{FF2B5EF4-FFF2-40B4-BE49-F238E27FC236}">
                    <a16:creationId xmlns:a16="http://schemas.microsoft.com/office/drawing/2014/main" id="{6DBB1A51-7BD8-48EC-AD7B-65CAF82D399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Shape 365">
                <a:extLst>
                  <a:ext uri="{FF2B5EF4-FFF2-40B4-BE49-F238E27FC236}">
                    <a16:creationId xmlns:a16="http://schemas.microsoft.com/office/drawing/2014/main" id="{CA1B4E3C-AE01-47BA-9F12-5734C4F2CB93}"/>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Shape 366">
                <a:extLst>
                  <a:ext uri="{FF2B5EF4-FFF2-40B4-BE49-F238E27FC236}">
                    <a16:creationId xmlns:a16="http://schemas.microsoft.com/office/drawing/2014/main" id="{0D012DD4-0D3C-4130-A8F4-8FBD085F974F}"/>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Shape 367">
                <a:extLst>
                  <a:ext uri="{FF2B5EF4-FFF2-40B4-BE49-F238E27FC236}">
                    <a16:creationId xmlns:a16="http://schemas.microsoft.com/office/drawing/2014/main" id="{97D2B2C1-3233-4D55-B6D0-BF968A041536}"/>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Shape 368">
                <a:extLst>
                  <a:ext uri="{FF2B5EF4-FFF2-40B4-BE49-F238E27FC236}">
                    <a16:creationId xmlns:a16="http://schemas.microsoft.com/office/drawing/2014/main" id="{500882D7-3C8D-48D6-9577-E7DA6F762ABF}"/>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Shape 369">
                <a:extLst>
                  <a:ext uri="{FF2B5EF4-FFF2-40B4-BE49-F238E27FC236}">
                    <a16:creationId xmlns:a16="http://schemas.microsoft.com/office/drawing/2014/main" id="{3C672184-D4CB-40C4-AB73-E415E160B9E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a:extLst>
                  <a:ext uri="{FF2B5EF4-FFF2-40B4-BE49-F238E27FC236}">
                    <a16:creationId xmlns:a16="http://schemas.microsoft.com/office/drawing/2014/main" id="{EBC6A180-F966-4C7E-9437-C092FC7C8C39}"/>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Shape 371">
                <a:extLst>
                  <a:ext uri="{FF2B5EF4-FFF2-40B4-BE49-F238E27FC236}">
                    <a16:creationId xmlns:a16="http://schemas.microsoft.com/office/drawing/2014/main" id="{AC38475D-3A95-4B51-8024-4079631C48D0}"/>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Shape 372">
                <a:extLst>
                  <a:ext uri="{FF2B5EF4-FFF2-40B4-BE49-F238E27FC236}">
                    <a16:creationId xmlns:a16="http://schemas.microsoft.com/office/drawing/2014/main" id="{B2A2BD5A-D75C-44F7-B7E0-52B6341E204F}"/>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Shape 373">
                <a:extLst>
                  <a:ext uri="{FF2B5EF4-FFF2-40B4-BE49-F238E27FC236}">
                    <a16:creationId xmlns:a16="http://schemas.microsoft.com/office/drawing/2014/main" id="{E4C8CB65-71BF-43E8-9DC0-D6FB4C11DBF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Shape 374">
                <a:extLst>
                  <a:ext uri="{FF2B5EF4-FFF2-40B4-BE49-F238E27FC236}">
                    <a16:creationId xmlns:a16="http://schemas.microsoft.com/office/drawing/2014/main" id="{9ACDF88B-B8BD-4DB6-BA2F-EC2BFE02EDAF}"/>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Shape 375">
                <a:extLst>
                  <a:ext uri="{FF2B5EF4-FFF2-40B4-BE49-F238E27FC236}">
                    <a16:creationId xmlns:a16="http://schemas.microsoft.com/office/drawing/2014/main" id="{64CB5025-675E-414B-AE9B-3595B50F781C}"/>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Shape 376">
                <a:extLst>
                  <a:ext uri="{FF2B5EF4-FFF2-40B4-BE49-F238E27FC236}">
                    <a16:creationId xmlns:a16="http://schemas.microsoft.com/office/drawing/2014/main" id="{77925EF2-E6EE-4C72-91AF-149D1F27A03D}"/>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Shape 377">
                <a:extLst>
                  <a:ext uri="{FF2B5EF4-FFF2-40B4-BE49-F238E27FC236}">
                    <a16:creationId xmlns:a16="http://schemas.microsoft.com/office/drawing/2014/main" id="{15994C06-6BD5-4F8F-A0A7-520C9DDBEAE3}"/>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Shape 378">
                <a:extLst>
                  <a:ext uri="{FF2B5EF4-FFF2-40B4-BE49-F238E27FC236}">
                    <a16:creationId xmlns:a16="http://schemas.microsoft.com/office/drawing/2014/main" id="{0528B3A9-D663-4B39-A342-C328CC2CBAE6}"/>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Shape 379">
                <a:extLst>
                  <a:ext uri="{FF2B5EF4-FFF2-40B4-BE49-F238E27FC236}">
                    <a16:creationId xmlns:a16="http://schemas.microsoft.com/office/drawing/2014/main" id="{E4FF7A99-8B30-4046-BF6E-EE4D3B6331BA}"/>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Shape 380">
                <a:extLst>
                  <a:ext uri="{FF2B5EF4-FFF2-40B4-BE49-F238E27FC236}">
                    <a16:creationId xmlns:a16="http://schemas.microsoft.com/office/drawing/2014/main" id="{D895C940-01E2-4CAF-A94E-5618A9A40E86}"/>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Shape 381">
                <a:extLst>
                  <a:ext uri="{FF2B5EF4-FFF2-40B4-BE49-F238E27FC236}">
                    <a16:creationId xmlns:a16="http://schemas.microsoft.com/office/drawing/2014/main" id="{DC134170-B6CE-4453-A34A-DC5BED0570E3}"/>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Shape 382">
                <a:extLst>
                  <a:ext uri="{FF2B5EF4-FFF2-40B4-BE49-F238E27FC236}">
                    <a16:creationId xmlns:a16="http://schemas.microsoft.com/office/drawing/2014/main" id="{8004CCCA-8A1A-4F99-B569-6B9AB624169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Shape 383">
                <a:extLst>
                  <a:ext uri="{FF2B5EF4-FFF2-40B4-BE49-F238E27FC236}">
                    <a16:creationId xmlns:a16="http://schemas.microsoft.com/office/drawing/2014/main" id="{2C9A3B46-1E9A-4198-A73A-D2C0BB600555}"/>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Shape 384">
                <a:extLst>
                  <a:ext uri="{FF2B5EF4-FFF2-40B4-BE49-F238E27FC236}">
                    <a16:creationId xmlns:a16="http://schemas.microsoft.com/office/drawing/2014/main" id="{CF63FD30-A2A6-4020-B51C-2C22C2D816A5}"/>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Shape 385">
                <a:extLst>
                  <a:ext uri="{FF2B5EF4-FFF2-40B4-BE49-F238E27FC236}">
                    <a16:creationId xmlns:a16="http://schemas.microsoft.com/office/drawing/2014/main" id="{7926B677-10E2-4DB2-9457-393CE325E007}"/>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Shape 386">
                <a:extLst>
                  <a:ext uri="{FF2B5EF4-FFF2-40B4-BE49-F238E27FC236}">
                    <a16:creationId xmlns:a16="http://schemas.microsoft.com/office/drawing/2014/main" id="{B1924A09-9C48-4E93-8B29-23A8CF61D68D}"/>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Shape 387">
                <a:extLst>
                  <a:ext uri="{FF2B5EF4-FFF2-40B4-BE49-F238E27FC236}">
                    <a16:creationId xmlns:a16="http://schemas.microsoft.com/office/drawing/2014/main" id="{56C5A65A-B875-4DC9-A0A2-68196917B52E}"/>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Shape 388">
                <a:extLst>
                  <a:ext uri="{FF2B5EF4-FFF2-40B4-BE49-F238E27FC236}">
                    <a16:creationId xmlns:a16="http://schemas.microsoft.com/office/drawing/2014/main" id="{66CC93F0-EC33-4A5F-8C82-621BFBFB5279}"/>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Shape 389">
                <a:extLst>
                  <a:ext uri="{FF2B5EF4-FFF2-40B4-BE49-F238E27FC236}">
                    <a16:creationId xmlns:a16="http://schemas.microsoft.com/office/drawing/2014/main" id="{9707FDCE-E18C-4C7D-A393-83EC4F64D5D5}"/>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Shape 390">
                <a:extLst>
                  <a:ext uri="{FF2B5EF4-FFF2-40B4-BE49-F238E27FC236}">
                    <a16:creationId xmlns:a16="http://schemas.microsoft.com/office/drawing/2014/main" id="{FB717D87-26A5-41E9-9F63-D4975EA19164}"/>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Shape 391">
                <a:extLst>
                  <a:ext uri="{FF2B5EF4-FFF2-40B4-BE49-F238E27FC236}">
                    <a16:creationId xmlns:a16="http://schemas.microsoft.com/office/drawing/2014/main" id="{E2B02BBC-E339-432A-8D70-CE5B180E3338}"/>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Shape 392">
                <a:extLst>
                  <a:ext uri="{FF2B5EF4-FFF2-40B4-BE49-F238E27FC236}">
                    <a16:creationId xmlns:a16="http://schemas.microsoft.com/office/drawing/2014/main" id="{B70CFC53-C5F2-47BE-9558-5E89181CFA0A}"/>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Shape 393">
                <a:extLst>
                  <a:ext uri="{FF2B5EF4-FFF2-40B4-BE49-F238E27FC236}">
                    <a16:creationId xmlns:a16="http://schemas.microsoft.com/office/drawing/2014/main" id="{F004A6C3-4B9F-440C-9B62-3F5506BB2DAA}"/>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Shape 394">
                <a:extLst>
                  <a:ext uri="{FF2B5EF4-FFF2-40B4-BE49-F238E27FC236}">
                    <a16:creationId xmlns:a16="http://schemas.microsoft.com/office/drawing/2014/main" id="{072ADB1C-2F93-4997-B5B5-63C2D84AE3EC}"/>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Shape 395">
                <a:extLst>
                  <a:ext uri="{FF2B5EF4-FFF2-40B4-BE49-F238E27FC236}">
                    <a16:creationId xmlns:a16="http://schemas.microsoft.com/office/drawing/2014/main" id="{A28E647B-E43B-4330-8025-E005375DA5FB}"/>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Shape 396">
                <a:extLst>
                  <a:ext uri="{FF2B5EF4-FFF2-40B4-BE49-F238E27FC236}">
                    <a16:creationId xmlns:a16="http://schemas.microsoft.com/office/drawing/2014/main" id="{53570119-663C-429E-9655-7B8C80C5C1B7}"/>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Shape 397">
                <a:extLst>
                  <a:ext uri="{FF2B5EF4-FFF2-40B4-BE49-F238E27FC236}">
                    <a16:creationId xmlns:a16="http://schemas.microsoft.com/office/drawing/2014/main" id="{3B22AA7D-92E7-4596-8AC8-A7502FD1D10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Shape 398">
                <a:extLst>
                  <a:ext uri="{FF2B5EF4-FFF2-40B4-BE49-F238E27FC236}">
                    <a16:creationId xmlns:a16="http://schemas.microsoft.com/office/drawing/2014/main" id="{413C36C5-98F6-45F2-8F71-A17E1859628C}"/>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Shape 399">
                <a:extLst>
                  <a:ext uri="{FF2B5EF4-FFF2-40B4-BE49-F238E27FC236}">
                    <a16:creationId xmlns:a16="http://schemas.microsoft.com/office/drawing/2014/main" id="{9353CBA8-F405-4D1D-8C4D-CE3A0082FC6C}"/>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Shape 400">
                <a:extLst>
                  <a:ext uri="{FF2B5EF4-FFF2-40B4-BE49-F238E27FC236}">
                    <a16:creationId xmlns:a16="http://schemas.microsoft.com/office/drawing/2014/main" id="{246BAF20-64A8-4A6F-9896-888F35AA1DD1}"/>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Shape 401">
                <a:extLst>
                  <a:ext uri="{FF2B5EF4-FFF2-40B4-BE49-F238E27FC236}">
                    <a16:creationId xmlns:a16="http://schemas.microsoft.com/office/drawing/2014/main" id="{13852404-D138-4418-B40E-D2B09F2E9717}"/>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Shape 402">
                <a:extLst>
                  <a:ext uri="{FF2B5EF4-FFF2-40B4-BE49-F238E27FC236}">
                    <a16:creationId xmlns:a16="http://schemas.microsoft.com/office/drawing/2014/main" id="{8CE1C5F6-9E17-449B-BF32-169BEC9F202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Shape 403">
                <a:extLst>
                  <a:ext uri="{FF2B5EF4-FFF2-40B4-BE49-F238E27FC236}">
                    <a16:creationId xmlns:a16="http://schemas.microsoft.com/office/drawing/2014/main" id="{8C0FCBB0-B1D7-483A-9E95-6E67B1F3E426}"/>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Shape 404">
                <a:extLst>
                  <a:ext uri="{FF2B5EF4-FFF2-40B4-BE49-F238E27FC236}">
                    <a16:creationId xmlns:a16="http://schemas.microsoft.com/office/drawing/2014/main" id="{7ACB6B4A-5080-47B2-B361-8AF28A0F3BF1}"/>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Shape 405">
                <a:extLst>
                  <a:ext uri="{FF2B5EF4-FFF2-40B4-BE49-F238E27FC236}">
                    <a16:creationId xmlns:a16="http://schemas.microsoft.com/office/drawing/2014/main" id="{590B008E-30D1-4BFE-856E-E3A265FDE243}"/>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Shape 406">
                <a:extLst>
                  <a:ext uri="{FF2B5EF4-FFF2-40B4-BE49-F238E27FC236}">
                    <a16:creationId xmlns:a16="http://schemas.microsoft.com/office/drawing/2014/main" id="{FB69B50E-5BBC-4538-BE40-A3C45AB2EFE1}"/>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Shape 407">
                <a:extLst>
                  <a:ext uri="{FF2B5EF4-FFF2-40B4-BE49-F238E27FC236}">
                    <a16:creationId xmlns:a16="http://schemas.microsoft.com/office/drawing/2014/main" id="{F4E2E95E-8982-46FC-B798-785570485E1C}"/>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Shape 408">
                <a:extLst>
                  <a:ext uri="{FF2B5EF4-FFF2-40B4-BE49-F238E27FC236}">
                    <a16:creationId xmlns:a16="http://schemas.microsoft.com/office/drawing/2014/main" id="{1069183C-75C0-41AD-8717-5A8380979197}"/>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Shape 409">
                <a:extLst>
                  <a:ext uri="{FF2B5EF4-FFF2-40B4-BE49-F238E27FC236}">
                    <a16:creationId xmlns:a16="http://schemas.microsoft.com/office/drawing/2014/main" id="{88D09044-3635-4838-9C2E-C79376E696FB}"/>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Shape 410">
                <a:extLst>
                  <a:ext uri="{FF2B5EF4-FFF2-40B4-BE49-F238E27FC236}">
                    <a16:creationId xmlns:a16="http://schemas.microsoft.com/office/drawing/2014/main" id="{17A495F3-5B5E-4716-93E3-F9ACC17F6BEF}"/>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Shape 411">
                <a:extLst>
                  <a:ext uri="{FF2B5EF4-FFF2-40B4-BE49-F238E27FC236}">
                    <a16:creationId xmlns:a16="http://schemas.microsoft.com/office/drawing/2014/main" id="{87C921E5-D445-46C0-B697-0E8229626688}"/>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Shape 412">
                <a:extLst>
                  <a:ext uri="{FF2B5EF4-FFF2-40B4-BE49-F238E27FC236}">
                    <a16:creationId xmlns:a16="http://schemas.microsoft.com/office/drawing/2014/main" id="{041E912E-41A7-403B-A1FF-EC9C142467E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Shape 413">
                <a:extLst>
                  <a:ext uri="{FF2B5EF4-FFF2-40B4-BE49-F238E27FC236}">
                    <a16:creationId xmlns:a16="http://schemas.microsoft.com/office/drawing/2014/main" id="{8B1A7D7D-1355-4ECF-8663-0157BA3493AE}"/>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Shape 414">
                <a:extLst>
                  <a:ext uri="{FF2B5EF4-FFF2-40B4-BE49-F238E27FC236}">
                    <a16:creationId xmlns:a16="http://schemas.microsoft.com/office/drawing/2014/main" id="{65FC979A-EF6B-43BA-A21B-02A842D21B35}"/>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Shape 415">
                <a:extLst>
                  <a:ext uri="{FF2B5EF4-FFF2-40B4-BE49-F238E27FC236}">
                    <a16:creationId xmlns:a16="http://schemas.microsoft.com/office/drawing/2014/main" id="{3F6E7425-63A8-43F0-A40A-2D8DA874AC78}"/>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Shape 416">
                <a:extLst>
                  <a:ext uri="{FF2B5EF4-FFF2-40B4-BE49-F238E27FC236}">
                    <a16:creationId xmlns:a16="http://schemas.microsoft.com/office/drawing/2014/main" id="{95730825-FD1A-423C-9D18-2221A5A6D7A5}"/>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Shape 417">
                <a:extLst>
                  <a:ext uri="{FF2B5EF4-FFF2-40B4-BE49-F238E27FC236}">
                    <a16:creationId xmlns:a16="http://schemas.microsoft.com/office/drawing/2014/main" id="{29A780E4-460C-4007-9262-982EB6A3F136}"/>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Shape 418">
                <a:extLst>
                  <a:ext uri="{FF2B5EF4-FFF2-40B4-BE49-F238E27FC236}">
                    <a16:creationId xmlns:a16="http://schemas.microsoft.com/office/drawing/2014/main" id="{EBE8CA34-B6FC-4D3B-8DF9-7F7AC235CD28}"/>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Shape 419">
                <a:extLst>
                  <a:ext uri="{FF2B5EF4-FFF2-40B4-BE49-F238E27FC236}">
                    <a16:creationId xmlns:a16="http://schemas.microsoft.com/office/drawing/2014/main" id="{17CDA2B4-7270-412B-BD63-BC63BB8FEABE}"/>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E9E9AECF-461E-400B-A213-4EFAFF207E1D}"/>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Shape 421">
                <a:extLst>
                  <a:ext uri="{FF2B5EF4-FFF2-40B4-BE49-F238E27FC236}">
                    <a16:creationId xmlns:a16="http://schemas.microsoft.com/office/drawing/2014/main" id="{3D994445-9A09-4234-93AA-5EA2328DCDC3}"/>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47CF2464-8806-4EEC-8BDA-3FEA3A7C0031}"/>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Shape 423">
                <a:extLst>
                  <a:ext uri="{FF2B5EF4-FFF2-40B4-BE49-F238E27FC236}">
                    <a16:creationId xmlns:a16="http://schemas.microsoft.com/office/drawing/2014/main" id="{91E6E5D2-F5F7-420E-A1E1-366A72DEBBB4}"/>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Shape 424">
                <a:extLst>
                  <a:ext uri="{FF2B5EF4-FFF2-40B4-BE49-F238E27FC236}">
                    <a16:creationId xmlns:a16="http://schemas.microsoft.com/office/drawing/2014/main" id="{DD58D6EB-C041-4910-A1AE-8F52B4A7AA9B}"/>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Shape 425">
                <a:extLst>
                  <a:ext uri="{FF2B5EF4-FFF2-40B4-BE49-F238E27FC236}">
                    <a16:creationId xmlns:a16="http://schemas.microsoft.com/office/drawing/2014/main" id="{14E4EE5E-05F5-4AA7-93E8-3F5579A1FAFA}"/>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Shape 426">
                <a:extLst>
                  <a:ext uri="{FF2B5EF4-FFF2-40B4-BE49-F238E27FC236}">
                    <a16:creationId xmlns:a16="http://schemas.microsoft.com/office/drawing/2014/main" id="{2F040AEE-E0AA-4156-8A96-7835DF4446E3}"/>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Shape 427">
                <a:extLst>
                  <a:ext uri="{FF2B5EF4-FFF2-40B4-BE49-F238E27FC236}">
                    <a16:creationId xmlns:a16="http://schemas.microsoft.com/office/drawing/2014/main" id="{E651E890-30D1-4836-9E33-44B72F61FDFF}"/>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Shape 428">
                <a:extLst>
                  <a:ext uri="{FF2B5EF4-FFF2-40B4-BE49-F238E27FC236}">
                    <a16:creationId xmlns:a16="http://schemas.microsoft.com/office/drawing/2014/main" id="{4FDBB2E3-B4F4-4FDC-BEDC-02DDC02E219F}"/>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Shape 429">
                <a:extLst>
                  <a:ext uri="{FF2B5EF4-FFF2-40B4-BE49-F238E27FC236}">
                    <a16:creationId xmlns:a16="http://schemas.microsoft.com/office/drawing/2014/main" id="{46DB5F28-B0DB-42E2-97E0-2BC7D7D50F3D}"/>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a:extLst>
                  <a:ext uri="{FF2B5EF4-FFF2-40B4-BE49-F238E27FC236}">
                    <a16:creationId xmlns:a16="http://schemas.microsoft.com/office/drawing/2014/main" id="{B011758E-5695-4A5B-B296-9DBB3A71D54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Shape 431">
                <a:extLst>
                  <a:ext uri="{FF2B5EF4-FFF2-40B4-BE49-F238E27FC236}">
                    <a16:creationId xmlns:a16="http://schemas.microsoft.com/office/drawing/2014/main" id="{7AFACF87-01F9-40B6-AAC9-24D00830439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Shape 432">
                <a:extLst>
                  <a:ext uri="{FF2B5EF4-FFF2-40B4-BE49-F238E27FC236}">
                    <a16:creationId xmlns:a16="http://schemas.microsoft.com/office/drawing/2014/main" id="{ADF97B6D-6CD6-4491-A222-BBFE09A8B4F1}"/>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Shape 433">
                <a:extLst>
                  <a:ext uri="{FF2B5EF4-FFF2-40B4-BE49-F238E27FC236}">
                    <a16:creationId xmlns:a16="http://schemas.microsoft.com/office/drawing/2014/main" id="{8AED101E-BCAE-4708-8CE1-2FC369E2F80A}"/>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Shape 434">
                <a:extLst>
                  <a:ext uri="{FF2B5EF4-FFF2-40B4-BE49-F238E27FC236}">
                    <a16:creationId xmlns:a16="http://schemas.microsoft.com/office/drawing/2014/main" id="{027A03F0-8C77-4DD2-90BA-AE69F11E550A}"/>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Shape 435">
                <a:extLst>
                  <a:ext uri="{FF2B5EF4-FFF2-40B4-BE49-F238E27FC236}">
                    <a16:creationId xmlns:a16="http://schemas.microsoft.com/office/drawing/2014/main" id="{8501748F-1363-44D4-B16F-57746EDDDE07}"/>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Shape 436">
                <a:extLst>
                  <a:ext uri="{FF2B5EF4-FFF2-40B4-BE49-F238E27FC236}">
                    <a16:creationId xmlns:a16="http://schemas.microsoft.com/office/drawing/2014/main" id="{405FE3E1-F444-4934-9CFD-25484A632BCC}"/>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Shape 437">
                <a:extLst>
                  <a:ext uri="{FF2B5EF4-FFF2-40B4-BE49-F238E27FC236}">
                    <a16:creationId xmlns:a16="http://schemas.microsoft.com/office/drawing/2014/main" id="{FBD6F8DB-AA9C-43E1-8B17-28E5B638CA6D}"/>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Shape 438">
                <a:extLst>
                  <a:ext uri="{FF2B5EF4-FFF2-40B4-BE49-F238E27FC236}">
                    <a16:creationId xmlns:a16="http://schemas.microsoft.com/office/drawing/2014/main" id="{256EBAAE-4DE4-4BAF-9E1B-50E399DEE82F}"/>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 name="Straight Arrow Connector 9">
            <a:extLst>
              <a:ext uri="{FF2B5EF4-FFF2-40B4-BE49-F238E27FC236}">
                <a16:creationId xmlns:a16="http://schemas.microsoft.com/office/drawing/2014/main" id="{3FFE71F3-E965-48F7-867C-DD12BC219BFB}"/>
              </a:ext>
            </a:extLst>
          </p:cNvPr>
          <p:cNvCxnSpPr>
            <a:cxnSpLocks/>
          </p:cNvCxnSpPr>
          <p:nvPr/>
        </p:nvCxnSpPr>
        <p:spPr>
          <a:xfrm>
            <a:off x="1810205" y="1826188"/>
            <a:ext cx="2251644" cy="735496"/>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6" name="Explosion: 8 Points 665">
            <a:extLst>
              <a:ext uri="{FF2B5EF4-FFF2-40B4-BE49-F238E27FC236}">
                <a16:creationId xmlns:a16="http://schemas.microsoft.com/office/drawing/2014/main" id="{40FB577D-C819-4901-81C8-981400924D16}"/>
              </a:ext>
            </a:extLst>
          </p:cNvPr>
          <p:cNvSpPr/>
          <p:nvPr/>
        </p:nvSpPr>
        <p:spPr>
          <a:xfrm rot="20172396">
            <a:off x="-3559132" y="1254474"/>
            <a:ext cx="2334182" cy="2298146"/>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Explosion: 14 Points 319">
            <a:extLst>
              <a:ext uri="{FF2B5EF4-FFF2-40B4-BE49-F238E27FC236}">
                <a16:creationId xmlns:a16="http://schemas.microsoft.com/office/drawing/2014/main" id="{91132DD7-8CC8-4F70-9279-BA0756EEB288}"/>
              </a:ext>
            </a:extLst>
          </p:cNvPr>
          <p:cNvSpPr/>
          <p:nvPr/>
        </p:nvSpPr>
        <p:spPr>
          <a:xfrm>
            <a:off x="-1573119" y="3363923"/>
            <a:ext cx="935664" cy="914400"/>
          </a:xfrm>
          <a:prstGeom prst="irregularSeal2">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8" name="Explosion: 8 Points 317">
            <a:extLst>
              <a:ext uri="{FF2B5EF4-FFF2-40B4-BE49-F238E27FC236}">
                <a16:creationId xmlns:a16="http://schemas.microsoft.com/office/drawing/2014/main" id="{0E667EEB-0CBA-45C8-96F6-34E64100383B}"/>
              </a:ext>
            </a:extLst>
          </p:cNvPr>
          <p:cNvSpPr/>
          <p:nvPr/>
        </p:nvSpPr>
        <p:spPr>
          <a:xfrm rot="20172396">
            <a:off x="5243237" y="2018101"/>
            <a:ext cx="1516116" cy="1559998"/>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5033032-92C9-4F08-B84E-24CB89EA56DD}"/>
              </a:ext>
            </a:extLst>
          </p:cNvPr>
          <p:cNvSpPr txBox="1"/>
          <p:nvPr/>
        </p:nvSpPr>
        <p:spPr>
          <a:xfrm>
            <a:off x="839888" y="1173918"/>
            <a:ext cx="2734441" cy="584775"/>
          </a:xfrm>
          <a:prstGeom prst="rect">
            <a:avLst/>
          </a:prstGeom>
          <a:noFill/>
        </p:spPr>
        <p:txBody>
          <a:bodyPr wrap="square" rtlCol="0">
            <a:spAutoFit/>
          </a:bodyPr>
          <a:lstStyle/>
          <a:p>
            <a:r>
              <a:rPr lang="en-US" sz="3200" b="1" dirty="0">
                <a:solidFill>
                  <a:schemeClr val="accent2">
                    <a:lumMod val="50000"/>
                  </a:schemeClr>
                </a:solidFill>
              </a:rPr>
              <a:t>Image Trigger</a:t>
            </a:r>
          </a:p>
        </p:txBody>
      </p:sp>
      <p:pic>
        <p:nvPicPr>
          <p:cNvPr id="668" name="Picture 2" descr="View of Steaming Kettle' Photographic Print - Philip Gendreau ...">
            <a:extLst>
              <a:ext uri="{FF2B5EF4-FFF2-40B4-BE49-F238E27FC236}">
                <a16:creationId xmlns:a16="http://schemas.microsoft.com/office/drawing/2014/main" id="{FBEFBAE9-96ED-4B4D-958A-6B23DC069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3022" y="1966272"/>
            <a:ext cx="2725174" cy="4084050"/>
          </a:xfrm>
          <a:prstGeom prst="rect">
            <a:avLst/>
          </a:prstGeom>
          <a:noFill/>
          <a:extLst>
            <a:ext uri="{909E8E84-426E-40DD-AFC4-6F175D3DCCD1}">
              <a14:hiddenFill xmlns:a14="http://schemas.microsoft.com/office/drawing/2010/main">
                <a:solidFill>
                  <a:srgbClr val="FFFFFF"/>
                </a:solidFill>
              </a14:hiddenFill>
            </a:ext>
          </a:extLst>
        </p:spPr>
      </p:pic>
      <p:pic>
        <p:nvPicPr>
          <p:cNvPr id="669" name="Picture 668">
            <a:extLst>
              <a:ext uri="{FF2B5EF4-FFF2-40B4-BE49-F238E27FC236}">
                <a16:creationId xmlns:a16="http://schemas.microsoft.com/office/drawing/2014/main" id="{33A8FA4B-1CC8-4AE9-923B-FE64C1192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70" name="Explosion: 8 Points 669">
            <a:extLst>
              <a:ext uri="{FF2B5EF4-FFF2-40B4-BE49-F238E27FC236}">
                <a16:creationId xmlns:a16="http://schemas.microsoft.com/office/drawing/2014/main" id="{D6F0C919-6087-4074-BC9A-9C93998805E9}"/>
              </a:ext>
            </a:extLst>
          </p:cNvPr>
          <p:cNvSpPr/>
          <p:nvPr/>
        </p:nvSpPr>
        <p:spPr>
          <a:xfrm rot="1799264">
            <a:off x="5395637" y="2170501"/>
            <a:ext cx="1516116" cy="1559998"/>
          </a:xfrm>
          <a:prstGeom prst="irregularSeal1">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Explosion: 8 Points 670">
            <a:extLst>
              <a:ext uri="{FF2B5EF4-FFF2-40B4-BE49-F238E27FC236}">
                <a16:creationId xmlns:a16="http://schemas.microsoft.com/office/drawing/2014/main" id="{EE78493B-09A9-4BE6-A005-2C4BDC48B4F4}"/>
              </a:ext>
            </a:extLst>
          </p:cNvPr>
          <p:cNvSpPr/>
          <p:nvPr/>
        </p:nvSpPr>
        <p:spPr>
          <a:xfrm rot="17494672">
            <a:off x="5785394" y="2287118"/>
            <a:ext cx="869536" cy="1033624"/>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1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318" grpId="0" animBg="1"/>
      <p:bldP spid="22" grpId="0"/>
      <p:bldP spid="670" grpId="0" animBg="1"/>
      <p:bldP spid="6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E8CAF2C3-8468-4EE7-B686-19C778A80155}"/>
              </a:ext>
            </a:extLst>
          </p:cNvPr>
          <p:cNvCxnSpPr>
            <a:cxnSpLocks/>
          </p:cNvCxnSpPr>
          <p:nvPr/>
        </p:nvCxnSpPr>
        <p:spPr>
          <a:xfrm flipV="1">
            <a:off x="2966545" y="4003494"/>
            <a:ext cx="2026017" cy="72081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C97F51-F14B-4245-AFA5-56E196449EC8}"/>
              </a:ext>
            </a:extLst>
          </p:cNvPr>
          <p:cNvCxnSpPr>
            <a:cxnSpLocks/>
          </p:cNvCxnSpPr>
          <p:nvPr/>
        </p:nvCxnSpPr>
        <p:spPr>
          <a:xfrm flipH="1">
            <a:off x="7784275" y="1877959"/>
            <a:ext cx="2199331" cy="343461"/>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DA5BF8-E86F-4619-B926-9FB964229D25}"/>
              </a:ext>
            </a:extLst>
          </p:cNvPr>
          <p:cNvSpPr txBox="1"/>
          <p:nvPr/>
        </p:nvSpPr>
        <p:spPr>
          <a:xfrm>
            <a:off x="520249" y="4213668"/>
            <a:ext cx="2385391" cy="584775"/>
          </a:xfrm>
          <a:prstGeom prst="rect">
            <a:avLst/>
          </a:prstGeom>
          <a:noFill/>
        </p:spPr>
        <p:txBody>
          <a:bodyPr wrap="square" rtlCol="0">
            <a:spAutoFit/>
          </a:bodyPr>
          <a:lstStyle/>
          <a:p>
            <a:r>
              <a:rPr lang="en-US" sz="3200" b="1" dirty="0">
                <a:solidFill>
                  <a:schemeClr val="accent2">
                    <a:lumMod val="50000"/>
                  </a:schemeClr>
                </a:solidFill>
              </a:rPr>
              <a:t>Word Trigger</a:t>
            </a:r>
          </a:p>
        </p:txBody>
      </p:sp>
      <p:sp>
        <p:nvSpPr>
          <p:cNvPr id="24" name="TextBox 23">
            <a:extLst>
              <a:ext uri="{FF2B5EF4-FFF2-40B4-BE49-F238E27FC236}">
                <a16:creationId xmlns:a16="http://schemas.microsoft.com/office/drawing/2014/main" id="{76153B2E-E564-4811-9C88-4D2C09ECAE51}"/>
              </a:ext>
            </a:extLst>
          </p:cNvPr>
          <p:cNvSpPr txBox="1"/>
          <p:nvPr/>
        </p:nvSpPr>
        <p:spPr>
          <a:xfrm>
            <a:off x="8652606" y="931276"/>
            <a:ext cx="3135156" cy="584775"/>
          </a:xfrm>
          <a:prstGeom prst="rect">
            <a:avLst/>
          </a:prstGeom>
          <a:noFill/>
        </p:spPr>
        <p:txBody>
          <a:bodyPr wrap="square" rtlCol="0">
            <a:spAutoFit/>
          </a:bodyPr>
          <a:lstStyle/>
          <a:p>
            <a:r>
              <a:rPr lang="en-US" sz="3200" b="1" dirty="0">
                <a:solidFill>
                  <a:schemeClr val="accent2">
                    <a:lumMod val="50000"/>
                  </a:schemeClr>
                </a:solidFill>
              </a:rPr>
              <a:t>Thought Trigger</a:t>
            </a:r>
          </a:p>
        </p:txBody>
      </p:sp>
      <p:grpSp>
        <p:nvGrpSpPr>
          <p:cNvPr id="322" name="Group 321">
            <a:extLst>
              <a:ext uri="{FF2B5EF4-FFF2-40B4-BE49-F238E27FC236}">
                <a16:creationId xmlns:a16="http://schemas.microsoft.com/office/drawing/2014/main" id="{E409B1B4-806C-4581-BA99-3A3379DD68C6}"/>
              </a:ext>
            </a:extLst>
          </p:cNvPr>
          <p:cNvGrpSpPr/>
          <p:nvPr/>
        </p:nvGrpSpPr>
        <p:grpSpPr>
          <a:xfrm>
            <a:off x="4573398" y="735263"/>
            <a:ext cx="3045203" cy="5681101"/>
            <a:chOff x="1677798" y="811774"/>
            <a:chExt cx="3045203" cy="5681101"/>
          </a:xfrm>
        </p:grpSpPr>
        <p:pic>
          <p:nvPicPr>
            <p:cNvPr id="323" name="Picture 2" descr="Person people clipart 2 image">
              <a:extLst>
                <a:ext uri="{FF2B5EF4-FFF2-40B4-BE49-F238E27FC236}">
                  <a16:creationId xmlns:a16="http://schemas.microsoft.com/office/drawing/2014/main" id="{FA9080E3-6082-4E79-AD50-381B2713B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702"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grpSp>
          <p:nvGrpSpPr>
            <p:cNvPr id="324" name="Group 323">
              <a:extLst>
                <a:ext uri="{FF2B5EF4-FFF2-40B4-BE49-F238E27FC236}">
                  <a16:creationId xmlns:a16="http://schemas.microsoft.com/office/drawing/2014/main" id="{B4DF0901-C4C6-48AF-8BD3-71BC139783CA}"/>
                </a:ext>
              </a:extLst>
            </p:cNvPr>
            <p:cNvGrpSpPr/>
            <p:nvPr/>
          </p:nvGrpSpPr>
          <p:grpSpPr>
            <a:xfrm>
              <a:off x="1677798" y="2265028"/>
              <a:ext cx="3045203" cy="1526796"/>
              <a:chOff x="1677798" y="2265028"/>
              <a:chExt cx="3045203" cy="1526796"/>
            </a:xfrm>
          </p:grpSpPr>
          <p:sp>
            <p:nvSpPr>
              <p:cNvPr id="553" name="Freeform: Shape 552">
                <a:extLst>
                  <a:ext uri="{FF2B5EF4-FFF2-40B4-BE49-F238E27FC236}">
                    <a16:creationId xmlns:a16="http://schemas.microsoft.com/office/drawing/2014/main" id="{B774EE9E-8E1E-4C33-9CCA-DCB3D976FFAB}"/>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554" name="Freeform: Shape 553">
                <a:extLst>
                  <a:ext uri="{FF2B5EF4-FFF2-40B4-BE49-F238E27FC236}">
                    <a16:creationId xmlns:a16="http://schemas.microsoft.com/office/drawing/2014/main" id="{2527A20E-4EA2-4E46-AD0D-D2657BA4AB27}"/>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5" name="Freeform: Shape 554">
                <a:extLst>
                  <a:ext uri="{FF2B5EF4-FFF2-40B4-BE49-F238E27FC236}">
                    <a16:creationId xmlns:a16="http://schemas.microsoft.com/office/drawing/2014/main" id="{EA4F2199-5E2D-420F-B59F-06BA5BF92DF5}"/>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6" name="Freeform: Shape 555">
                <a:extLst>
                  <a:ext uri="{FF2B5EF4-FFF2-40B4-BE49-F238E27FC236}">
                    <a16:creationId xmlns:a16="http://schemas.microsoft.com/office/drawing/2014/main" id="{0713EC2D-B9DC-48D5-9F39-B3BED08932F7}"/>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7" name="Freeform: Shape 556">
                <a:extLst>
                  <a:ext uri="{FF2B5EF4-FFF2-40B4-BE49-F238E27FC236}">
                    <a16:creationId xmlns:a16="http://schemas.microsoft.com/office/drawing/2014/main" id="{AF53257A-DAE1-41D3-B0DA-3674EF4EF169}"/>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8" name="Freeform: Shape 557">
                <a:extLst>
                  <a:ext uri="{FF2B5EF4-FFF2-40B4-BE49-F238E27FC236}">
                    <a16:creationId xmlns:a16="http://schemas.microsoft.com/office/drawing/2014/main" id="{A62E744A-4246-40E1-9845-4E1D6F9D43DE}"/>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9" name="Freeform: Shape 558">
                <a:extLst>
                  <a:ext uri="{FF2B5EF4-FFF2-40B4-BE49-F238E27FC236}">
                    <a16:creationId xmlns:a16="http://schemas.microsoft.com/office/drawing/2014/main" id="{D755EDFD-E21F-415E-BDE7-511E73B377C7}"/>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0" name="Freeform: Shape 559">
                <a:extLst>
                  <a:ext uri="{FF2B5EF4-FFF2-40B4-BE49-F238E27FC236}">
                    <a16:creationId xmlns:a16="http://schemas.microsoft.com/office/drawing/2014/main" id="{5F8F8A3A-5CA4-4E03-A88F-9AE8340851F1}"/>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1" name="Freeform: Shape 560">
                <a:extLst>
                  <a:ext uri="{FF2B5EF4-FFF2-40B4-BE49-F238E27FC236}">
                    <a16:creationId xmlns:a16="http://schemas.microsoft.com/office/drawing/2014/main" id="{916F1813-C6FE-412D-BE3E-A5DF2105B36C}"/>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2" name="Freeform: Shape 561">
                <a:extLst>
                  <a:ext uri="{FF2B5EF4-FFF2-40B4-BE49-F238E27FC236}">
                    <a16:creationId xmlns:a16="http://schemas.microsoft.com/office/drawing/2014/main" id="{CC6F693E-CE26-416C-93C4-8B3D2640DBCE}"/>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3" name="Freeform: Shape 562">
                <a:extLst>
                  <a:ext uri="{FF2B5EF4-FFF2-40B4-BE49-F238E27FC236}">
                    <a16:creationId xmlns:a16="http://schemas.microsoft.com/office/drawing/2014/main" id="{AE22541E-D1BB-45B1-8565-163A23D7B4F8}"/>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4" name="Freeform: Shape 563">
                <a:extLst>
                  <a:ext uri="{FF2B5EF4-FFF2-40B4-BE49-F238E27FC236}">
                    <a16:creationId xmlns:a16="http://schemas.microsoft.com/office/drawing/2014/main" id="{9178C6BB-2A4D-476A-A6CD-3AF6AF0FD1E6}"/>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5" name="Freeform: Shape 564">
                <a:extLst>
                  <a:ext uri="{FF2B5EF4-FFF2-40B4-BE49-F238E27FC236}">
                    <a16:creationId xmlns:a16="http://schemas.microsoft.com/office/drawing/2014/main" id="{7AED9DC7-C1E4-4086-915F-EC5835E3C8DB}"/>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6" name="Freeform: Shape 565">
                <a:extLst>
                  <a:ext uri="{FF2B5EF4-FFF2-40B4-BE49-F238E27FC236}">
                    <a16:creationId xmlns:a16="http://schemas.microsoft.com/office/drawing/2014/main" id="{38AFBB55-37B5-41C1-A190-00C9BA51178C}"/>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7" name="Freeform: Shape 566">
                <a:extLst>
                  <a:ext uri="{FF2B5EF4-FFF2-40B4-BE49-F238E27FC236}">
                    <a16:creationId xmlns:a16="http://schemas.microsoft.com/office/drawing/2014/main" id="{3FBDD0C1-F434-42C0-B180-16DEAF75606B}"/>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8" name="Freeform: Shape 567">
                <a:extLst>
                  <a:ext uri="{FF2B5EF4-FFF2-40B4-BE49-F238E27FC236}">
                    <a16:creationId xmlns:a16="http://schemas.microsoft.com/office/drawing/2014/main" id="{BD4ADEFC-C1D1-47BD-8FF8-E010EB0D4CA5}"/>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9" name="Freeform: Shape 568">
                <a:extLst>
                  <a:ext uri="{FF2B5EF4-FFF2-40B4-BE49-F238E27FC236}">
                    <a16:creationId xmlns:a16="http://schemas.microsoft.com/office/drawing/2014/main" id="{2BD20CFE-A252-4BC7-9919-B7ADD3B3A1B8}"/>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0" name="Freeform: Shape 569">
                <a:extLst>
                  <a:ext uri="{FF2B5EF4-FFF2-40B4-BE49-F238E27FC236}">
                    <a16:creationId xmlns:a16="http://schemas.microsoft.com/office/drawing/2014/main" id="{3A15D508-57DF-481B-9334-DD8E7756C35D}"/>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1" name="Freeform: Shape 570">
                <a:extLst>
                  <a:ext uri="{FF2B5EF4-FFF2-40B4-BE49-F238E27FC236}">
                    <a16:creationId xmlns:a16="http://schemas.microsoft.com/office/drawing/2014/main" id="{BD2C16FD-0E7D-419A-97F5-A072B61C9B0D}"/>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2" name="Freeform: Shape 571">
                <a:extLst>
                  <a:ext uri="{FF2B5EF4-FFF2-40B4-BE49-F238E27FC236}">
                    <a16:creationId xmlns:a16="http://schemas.microsoft.com/office/drawing/2014/main" id="{243427A6-624A-4F06-B338-89823A38BB13}"/>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3" name="Freeform: Shape 572">
                <a:extLst>
                  <a:ext uri="{FF2B5EF4-FFF2-40B4-BE49-F238E27FC236}">
                    <a16:creationId xmlns:a16="http://schemas.microsoft.com/office/drawing/2014/main" id="{4D57563E-7CE9-48CE-8901-173742FB2E9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4" name="Freeform: Shape 573">
                <a:extLst>
                  <a:ext uri="{FF2B5EF4-FFF2-40B4-BE49-F238E27FC236}">
                    <a16:creationId xmlns:a16="http://schemas.microsoft.com/office/drawing/2014/main" id="{CE3D614E-BE63-4145-92B5-039C17643C08}"/>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5" name="Freeform: Shape 574">
                <a:extLst>
                  <a:ext uri="{FF2B5EF4-FFF2-40B4-BE49-F238E27FC236}">
                    <a16:creationId xmlns:a16="http://schemas.microsoft.com/office/drawing/2014/main" id="{D2D4608F-A284-4728-B4F3-5DA596BCE059}"/>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6" name="Freeform: Shape 575">
                <a:extLst>
                  <a:ext uri="{FF2B5EF4-FFF2-40B4-BE49-F238E27FC236}">
                    <a16:creationId xmlns:a16="http://schemas.microsoft.com/office/drawing/2014/main" id="{BF63949F-488F-4F72-B9A0-D0A492D3E27F}"/>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7" name="Freeform: Shape 576">
                <a:extLst>
                  <a:ext uri="{FF2B5EF4-FFF2-40B4-BE49-F238E27FC236}">
                    <a16:creationId xmlns:a16="http://schemas.microsoft.com/office/drawing/2014/main" id="{10E31E3E-B6BB-42C9-9E1B-80AE541B6370}"/>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8" name="Freeform: Shape 577">
                <a:extLst>
                  <a:ext uri="{FF2B5EF4-FFF2-40B4-BE49-F238E27FC236}">
                    <a16:creationId xmlns:a16="http://schemas.microsoft.com/office/drawing/2014/main" id="{C2A24D12-2D66-43B6-9DF2-14106BD0960D}"/>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9" name="Freeform: Shape 578">
                <a:extLst>
                  <a:ext uri="{FF2B5EF4-FFF2-40B4-BE49-F238E27FC236}">
                    <a16:creationId xmlns:a16="http://schemas.microsoft.com/office/drawing/2014/main" id="{E38B8BE2-54D5-45A7-968B-2E6DD2BF2F3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0" name="Freeform: Shape 579">
                <a:extLst>
                  <a:ext uri="{FF2B5EF4-FFF2-40B4-BE49-F238E27FC236}">
                    <a16:creationId xmlns:a16="http://schemas.microsoft.com/office/drawing/2014/main" id="{444010E7-2861-4768-9C59-DC054A4CF094}"/>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1" name="Freeform: Shape 580">
                <a:extLst>
                  <a:ext uri="{FF2B5EF4-FFF2-40B4-BE49-F238E27FC236}">
                    <a16:creationId xmlns:a16="http://schemas.microsoft.com/office/drawing/2014/main" id="{4D0B6267-6E4C-4127-8446-3D57AB05D43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2" name="Freeform: Shape 581">
                <a:extLst>
                  <a:ext uri="{FF2B5EF4-FFF2-40B4-BE49-F238E27FC236}">
                    <a16:creationId xmlns:a16="http://schemas.microsoft.com/office/drawing/2014/main" id="{B2BDF620-5CAA-4896-A88B-4288F2D8B4C1}"/>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3" name="Freeform: Shape 582">
                <a:extLst>
                  <a:ext uri="{FF2B5EF4-FFF2-40B4-BE49-F238E27FC236}">
                    <a16:creationId xmlns:a16="http://schemas.microsoft.com/office/drawing/2014/main" id="{30CE7E3B-3E3A-4343-B48D-9D7289294691}"/>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4" name="Freeform: Shape 583">
                <a:extLst>
                  <a:ext uri="{FF2B5EF4-FFF2-40B4-BE49-F238E27FC236}">
                    <a16:creationId xmlns:a16="http://schemas.microsoft.com/office/drawing/2014/main" id="{0D454341-042B-4992-96F9-169F4E36667C}"/>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5" name="Freeform: Shape 584">
                <a:extLst>
                  <a:ext uri="{FF2B5EF4-FFF2-40B4-BE49-F238E27FC236}">
                    <a16:creationId xmlns:a16="http://schemas.microsoft.com/office/drawing/2014/main" id="{3067E6BB-041F-49E8-8849-E93A7899D3FA}"/>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6" name="Freeform: Shape 585">
                <a:extLst>
                  <a:ext uri="{FF2B5EF4-FFF2-40B4-BE49-F238E27FC236}">
                    <a16:creationId xmlns:a16="http://schemas.microsoft.com/office/drawing/2014/main" id="{39E75CD6-3A64-4856-AB01-5ABBB468F0BB}"/>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7" name="Freeform: Shape 586">
                <a:extLst>
                  <a:ext uri="{FF2B5EF4-FFF2-40B4-BE49-F238E27FC236}">
                    <a16:creationId xmlns:a16="http://schemas.microsoft.com/office/drawing/2014/main" id="{99D3F944-C9C7-4DC9-90FA-F8E203D7E116}"/>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8" name="Freeform: Shape 587">
                <a:extLst>
                  <a:ext uri="{FF2B5EF4-FFF2-40B4-BE49-F238E27FC236}">
                    <a16:creationId xmlns:a16="http://schemas.microsoft.com/office/drawing/2014/main" id="{95A83413-B22A-48FD-A202-13D3E920984C}"/>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9" name="Freeform: Shape 588">
                <a:extLst>
                  <a:ext uri="{FF2B5EF4-FFF2-40B4-BE49-F238E27FC236}">
                    <a16:creationId xmlns:a16="http://schemas.microsoft.com/office/drawing/2014/main" id="{4E50EE6F-B85C-406D-AE59-7AEC02420788}"/>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0" name="Freeform: Shape 589">
                <a:extLst>
                  <a:ext uri="{FF2B5EF4-FFF2-40B4-BE49-F238E27FC236}">
                    <a16:creationId xmlns:a16="http://schemas.microsoft.com/office/drawing/2014/main" id="{54674CA4-5553-4212-8A72-99A1C6025B10}"/>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1" name="Freeform: Shape 590">
                <a:extLst>
                  <a:ext uri="{FF2B5EF4-FFF2-40B4-BE49-F238E27FC236}">
                    <a16:creationId xmlns:a16="http://schemas.microsoft.com/office/drawing/2014/main" id="{6170F24D-E48D-4B85-9508-2645A1201C3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2" name="Freeform: Shape 591">
                <a:extLst>
                  <a:ext uri="{FF2B5EF4-FFF2-40B4-BE49-F238E27FC236}">
                    <a16:creationId xmlns:a16="http://schemas.microsoft.com/office/drawing/2014/main" id="{8F56C3C6-8150-4A04-BF3B-59B1CBE8EDE5}"/>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3" name="Freeform: Shape 592">
                <a:extLst>
                  <a:ext uri="{FF2B5EF4-FFF2-40B4-BE49-F238E27FC236}">
                    <a16:creationId xmlns:a16="http://schemas.microsoft.com/office/drawing/2014/main" id="{20F83552-89D8-4AFE-B821-F7845AF810B7}"/>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4" name="Freeform: Shape 593">
                <a:extLst>
                  <a:ext uri="{FF2B5EF4-FFF2-40B4-BE49-F238E27FC236}">
                    <a16:creationId xmlns:a16="http://schemas.microsoft.com/office/drawing/2014/main" id="{F9516FE9-504F-4627-8CD7-36382EFCA160}"/>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5" name="Freeform: Shape 594">
                <a:extLst>
                  <a:ext uri="{FF2B5EF4-FFF2-40B4-BE49-F238E27FC236}">
                    <a16:creationId xmlns:a16="http://schemas.microsoft.com/office/drawing/2014/main" id="{BD84632F-EC9C-498B-811F-55A74D6C9821}"/>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6" name="Freeform: Shape 595">
                <a:extLst>
                  <a:ext uri="{FF2B5EF4-FFF2-40B4-BE49-F238E27FC236}">
                    <a16:creationId xmlns:a16="http://schemas.microsoft.com/office/drawing/2014/main" id="{8580B865-26FC-47ED-AFFF-98E24C98A828}"/>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7" name="Freeform: Shape 596">
                <a:extLst>
                  <a:ext uri="{FF2B5EF4-FFF2-40B4-BE49-F238E27FC236}">
                    <a16:creationId xmlns:a16="http://schemas.microsoft.com/office/drawing/2014/main" id="{FF1F900F-5195-485F-BF9B-10D0F4C4D806}"/>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8" name="Freeform: Shape 597">
                <a:extLst>
                  <a:ext uri="{FF2B5EF4-FFF2-40B4-BE49-F238E27FC236}">
                    <a16:creationId xmlns:a16="http://schemas.microsoft.com/office/drawing/2014/main" id="{AA3AA992-1C95-4721-853F-B7CE8CB55CF4}"/>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9" name="Freeform: Shape 598">
                <a:extLst>
                  <a:ext uri="{FF2B5EF4-FFF2-40B4-BE49-F238E27FC236}">
                    <a16:creationId xmlns:a16="http://schemas.microsoft.com/office/drawing/2014/main" id="{4724DE13-4948-42F9-951F-0F4D1E9DDFBC}"/>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0" name="Freeform: Shape 599">
                <a:extLst>
                  <a:ext uri="{FF2B5EF4-FFF2-40B4-BE49-F238E27FC236}">
                    <a16:creationId xmlns:a16="http://schemas.microsoft.com/office/drawing/2014/main" id="{5B8BB232-92AD-4D11-A11F-C77BB157B03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1" name="Freeform: Shape 600">
                <a:extLst>
                  <a:ext uri="{FF2B5EF4-FFF2-40B4-BE49-F238E27FC236}">
                    <a16:creationId xmlns:a16="http://schemas.microsoft.com/office/drawing/2014/main" id="{6A757CAF-3945-43C3-8627-E90E801A17B6}"/>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2" name="Freeform: Shape 601">
                <a:extLst>
                  <a:ext uri="{FF2B5EF4-FFF2-40B4-BE49-F238E27FC236}">
                    <a16:creationId xmlns:a16="http://schemas.microsoft.com/office/drawing/2014/main" id="{1C851C85-220B-4F57-8D7D-30566BBCFD3A}"/>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3" name="Freeform: Shape 602">
                <a:extLst>
                  <a:ext uri="{FF2B5EF4-FFF2-40B4-BE49-F238E27FC236}">
                    <a16:creationId xmlns:a16="http://schemas.microsoft.com/office/drawing/2014/main" id="{435E3BB3-3F5D-4E6A-9D32-EBF44B3E4CE5}"/>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4" name="Freeform: Shape 603">
                <a:extLst>
                  <a:ext uri="{FF2B5EF4-FFF2-40B4-BE49-F238E27FC236}">
                    <a16:creationId xmlns:a16="http://schemas.microsoft.com/office/drawing/2014/main" id="{0C2F6616-CC7C-4D70-87F8-F811AE512CD1}"/>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5" name="Freeform: Shape 604">
                <a:extLst>
                  <a:ext uri="{FF2B5EF4-FFF2-40B4-BE49-F238E27FC236}">
                    <a16:creationId xmlns:a16="http://schemas.microsoft.com/office/drawing/2014/main" id="{2E605984-E5F3-4E35-8252-CECC9F47DB02}"/>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6" name="Freeform: Shape 605">
                <a:extLst>
                  <a:ext uri="{FF2B5EF4-FFF2-40B4-BE49-F238E27FC236}">
                    <a16:creationId xmlns:a16="http://schemas.microsoft.com/office/drawing/2014/main" id="{6078866B-975C-4CE4-AD63-5F8FE5083D33}"/>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7" name="Freeform: Shape 606">
                <a:extLst>
                  <a:ext uri="{FF2B5EF4-FFF2-40B4-BE49-F238E27FC236}">
                    <a16:creationId xmlns:a16="http://schemas.microsoft.com/office/drawing/2014/main" id="{244B730E-E80A-46A0-BB7E-B9B8094525CA}"/>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8" name="Freeform: Shape 607">
                <a:extLst>
                  <a:ext uri="{FF2B5EF4-FFF2-40B4-BE49-F238E27FC236}">
                    <a16:creationId xmlns:a16="http://schemas.microsoft.com/office/drawing/2014/main" id="{70E267E7-0047-4611-A17D-204C369300EF}"/>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9" name="Freeform: Shape 608">
                <a:extLst>
                  <a:ext uri="{FF2B5EF4-FFF2-40B4-BE49-F238E27FC236}">
                    <a16:creationId xmlns:a16="http://schemas.microsoft.com/office/drawing/2014/main" id="{E1D3F267-DA6A-4158-B7AA-378C0261BDF1}"/>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0" name="Freeform: Shape 609">
                <a:extLst>
                  <a:ext uri="{FF2B5EF4-FFF2-40B4-BE49-F238E27FC236}">
                    <a16:creationId xmlns:a16="http://schemas.microsoft.com/office/drawing/2014/main" id="{CF379871-7943-4553-972B-5B05B6413087}"/>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1" name="Freeform: Shape 610">
                <a:extLst>
                  <a:ext uri="{FF2B5EF4-FFF2-40B4-BE49-F238E27FC236}">
                    <a16:creationId xmlns:a16="http://schemas.microsoft.com/office/drawing/2014/main" id="{7751DC97-5F3A-4747-AE57-A234BA990F0B}"/>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2" name="Freeform: Shape 611">
                <a:extLst>
                  <a:ext uri="{FF2B5EF4-FFF2-40B4-BE49-F238E27FC236}">
                    <a16:creationId xmlns:a16="http://schemas.microsoft.com/office/drawing/2014/main" id="{5955F5D9-C0BA-467D-BA10-8F2546515E3F}"/>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3" name="Freeform: Shape 612">
                <a:extLst>
                  <a:ext uri="{FF2B5EF4-FFF2-40B4-BE49-F238E27FC236}">
                    <a16:creationId xmlns:a16="http://schemas.microsoft.com/office/drawing/2014/main" id="{87F7D317-86A6-4D56-9BA5-1A769B760072}"/>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4" name="Freeform: Shape 613">
                <a:extLst>
                  <a:ext uri="{FF2B5EF4-FFF2-40B4-BE49-F238E27FC236}">
                    <a16:creationId xmlns:a16="http://schemas.microsoft.com/office/drawing/2014/main" id="{AA40B86C-7AE7-4FEC-8253-DACD17DB4CD1}"/>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5" name="Freeform: Shape 614">
                <a:extLst>
                  <a:ext uri="{FF2B5EF4-FFF2-40B4-BE49-F238E27FC236}">
                    <a16:creationId xmlns:a16="http://schemas.microsoft.com/office/drawing/2014/main" id="{0EF69BAB-6476-47E4-95A3-1914A65924E4}"/>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6" name="Freeform: Shape 615">
                <a:extLst>
                  <a:ext uri="{FF2B5EF4-FFF2-40B4-BE49-F238E27FC236}">
                    <a16:creationId xmlns:a16="http://schemas.microsoft.com/office/drawing/2014/main" id="{F16D5172-7824-4C51-8863-EE29B54561AE}"/>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7" name="Freeform: Shape 616">
                <a:extLst>
                  <a:ext uri="{FF2B5EF4-FFF2-40B4-BE49-F238E27FC236}">
                    <a16:creationId xmlns:a16="http://schemas.microsoft.com/office/drawing/2014/main" id="{A4C32876-B9F2-4417-AA61-A11982F49765}"/>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8" name="Freeform: Shape 617">
                <a:extLst>
                  <a:ext uri="{FF2B5EF4-FFF2-40B4-BE49-F238E27FC236}">
                    <a16:creationId xmlns:a16="http://schemas.microsoft.com/office/drawing/2014/main" id="{534E25E1-A5E9-4098-AC3E-93ED691FA8AE}"/>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9" name="Freeform: Shape 618">
                <a:extLst>
                  <a:ext uri="{FF2B5EF4-FFF2-40B4-BE49-F238E27FC236}">
                    <a16:creationId xmlns:a16="http://schemas.microsoft.com/office/drawing/2014/main" id="{77840FB4-3B23-40B2-B3B3-B89CDE400A00}"/>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0" name="Freeform: Shape 619">
                <a:extLst>
                  <a:ext uri="{FF2B5EF4-FFF2-40B4-BE49-F238E27FC236}">
                    <a16:creationId xmlns:a16="http://schemas.microsoft.com/office/drawing/2014/main" id="{23844F86-182D-459F-87C9-6D6865074366}"/>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1" name="Freeform: Shape 620">
                <a:extLst>
                  <a:ext uri="{FF2B5EF4-FFF2-40B4-BE49-F238E27FC236}">
                    <a16:creationId xmlns:a16="http://schemas.microsoft.com/office/drawing/2014/main" id="{1254EFE3-CC34-4599-B3E3-BC375DBD9B28}"/>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2" name="Freeform: Shape 621">
                <a:extLst>
                  <a:ext uri="{FF2B5EF4-FFF2-40B4-BE49-F238E27FC236}">
                    <a16:creationId xmlns:a16="http://schemas.microsoft.com/office/drawing/2014/main" id="{290392DD-588A-4C38-9473-8A5319F8AD98}"/>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3" name="Freeform: Shape 622">
                <a:extLst>
                  <a:ext uri="{FF2B5EF4-FFF2-40B4-BE49-F238E27FC236}">
                    <a16:creationId xmlns:a16="http://schemas.microsoft.com/office/drawing/2014/main" id="{AFC49A86-C511-4EE0-A361-D6707ABD99C0}"/>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4" name="Freeform: Shape 623">
                <a:extLst>
                  <a:ext uri="{FF2B5EF4-FFF2-40B4-BE49-F238E27FC236}">
                    <a16:creationId xmlns:a16="http://schemas.microsoft.com/office/drawing/2014/main" id="{00EC3B94-2DF5-49C1-975B-E3A1F59CCE3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5" name="Freeform: Shape 624">
                <a:extLst>
                  <a:ext uri="{FF2B5EF4-FFF2-40B4-BE49-F238E27FC236}">
                    <a16:creationId xmlns:a16="http://schemas.microsoft.com/office/drawing/2014/main" id="{96FB563C-33CC-4C8A-B11F-8E0C1411D193}"/>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6" name="Freeform: Shape 625">
                <a:extLst>
                  <a:ext uri="{FF2B5EF4-FFF2-40B4-BE49-F238E27FC236}">
                    <a16:creationId xmlns:a16="http://schemas.microsoft.com/office/drawing/2014/main" id="{FF028CFD-C2D4-4A3C-BD8F-A500611A002E}"/>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7" name="Freeform: Shape 626">
                <a:extLst>
                  <a:ext uri="{FF2B5EF4-FFF2-40B4-BE49-F238E27FC236}">
                    <a16:creationId xmlns:a16="http://schemas.microsoft.com/office/drawing/2014/main" id="{A88524F2-7A0C-492F-B5D0-5B96F1074FC8}"/>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8" name="Freeform: Shape 627">
                <a:extLst>
                  <a:ext uri="{FF2B5EF4-FFF2-40B4-BE49-F238E27FC236}">
                    <a16:creationId xmlns:a16="http://schemas.microsoft.com/office/drawing/2014/main" id="{2C5D7761-E954-46CE-99F8-E0F2EBFE290C}"/>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9" name="Freeform: Shape 628">
                <a:extLst>
                  <a:ext uri="{FF2B5EF4-FFF2-40B4-BE49-F238E27FC236}">
                    <a16:creationId xmlns:a16="http://schemas.microsoft.com/office/drawing/2014/main" id="{00FB85C7-DED8-462D-95F8-D3740983287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0" name="Freeform: Shape 629">
                <a:extLst>
                  <a:ext uri="{FF2B5EF4-FFF2-40B4-BE49-F238E27FC236}">
                    <a16:creationId xmlns:a16="http://schemas.microsoft.com/office/drawing/2014/main" id="{0311AA53-9C6F-4A5B-BECF-FFA51AF8BEDB}"/>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1" name="Freeform: Shape 630">
                <a:extLst>
                  <a:ext uri="{FF2B5EF4-FFF2-40B4-BE49-F238E27FC236}">
                    <a16:creationId xmlns:a16="http://schemas.microsoft.com/office/drawing/2014/main" id="{BD1F2C76-098E-4D22-A81F-E8E4D18E1CCB}"/>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2" name="Freeform: Shape 631">
                <a:extLst>
                  <a:ext uri="{FF2B5EF4-FFF2-40B4-BE49-F238E27FC236}">
                    <a16:creationId xmlns:a16="http://schemas.microsoft.com/office/drawing/2014/main" id="{F544F0EB-ADD2-4A5B-B4EF-9F3F37C1067A}"/>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3" name="Freeform: Shape 632">
                <a:extLst>
                  <a:ext uri="{FF2B5EF4-FFF2-40B4-BE49-F238E27FC236}">
                    <a16:creationId xmlns:a16="http://schemas.microsoft.com/office/drawing/2014/main" id="{8D7B7EE7-1477-4DF7-BD58-72A781C462DB}"/>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4" name="Freeform: Shape 633">
                <a:extLst>
                  <a:ext uri="{FF2B5EF4-FFF2-40B4-BE49-F238E27FC236}">
                    <a16:creationId xmlns:a16="http://schemas.microsoft.com/office/drawing/2014/main" id="{570FD797-8604-4BA6-B06F-F2CA6DE523A6}"/>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5" name="Freeform: Shape 634">
                <a:extLst>
                  <a:ext uri="{FF2B5EF4-FFF2-40B4-BE49-F238E27FC236}">
                    <a16:creationId xmlns:a16="http://schemas.microsoft.com/office/drawing/2014/main" id="{02D8E15D-769A-4824-A972-F907D5D3A506}"/>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6" name="Freeform: Shape 635">
                <a:extLst>
                  <a:ext uri="{FF2B5EF4-FFF2-40B4-BE49-F238E27FC236}">
                    <a16:creationId xmlns:a16="http://schemas.microsoft.com/office/drawing/2014/main" id="{0631525C-1FC0-444D-8DFD-C9F639D26050}"/>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7" name="Freeform: Shape 636">
                <a:extLst>
                  <a:ext uri="{FF2B5EF4-FFF2-40B4-BE49-F238E27FC236}">
                    <a16:creationId xmlns:a16="http://schemas.microsoft.com/office/drawing/2014/main" id="{ED4A92C6-27D9-496D-B57F-CD81CC7860C4}"/>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8" name="Freeform: Shape 637">
                <a:extLst>
                  <a:ext uri="{FF2B5EF4-FFF2-40B4-BE49-F238E27FC236}">
                    <a16:creationId xmlns:a16="http://schemas.microsoft.com/office/drawing/2014/main" id="{150681F6-4093-4067-9987-F46A5354F2E0}"/>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9" name="Freeform: Shape 638">
                <a:extLst>
                  <a:ext uri="{FF2B5EF4-FFF2-40B4-BE49-F238E27FC236}">
                    <a16:creationId xmlns:a16="http://schemas.microsoft.com/office/drawing/2014/main" id="{A1B81D88-193A-45E0-8D1B-1F0B4698CC8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0" name="Freeform: Shape 639">
                <a:extLst>
                  <a:ext uri="{FF2B5EF4-FFF2-40B4-BE49-F238E27FC236}">
                    <a16:creationId xmlns:a16="http://schemas.microsoft.com/office/drawing/2014/main" id="{AB63B544-CA9D-4747-9BD7-8AD68ECB06FC}"/>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1" name="Freeform: Shape 640">
                <a:extLst>
                  <a:ext uri="{FF2B5EF4-FFF2-40B4-BE49-F238E27FC236}">
                    <a16:creationId xmlns:a16="http://schemas.microsoft.com/office/drawing/2014/main" id="{EF6C6F91-381D-4DCD-A43E-81981063A6DF}"/>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2" name="Freeform: Shape 641">
                <a:extLst>
                  <a:ext uri="{FF2B5EF4-FFF2-40B4-BE49-F238E27FC236}">
                    <a16:creationId xmlns:a16="http://schemas.microsoft.com/office/drawing/2014/main" id="{0F678FEC-F576-4662-89C7-475362C9D5F1}"/>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3" name="Freeform: Shape 642">
                <a:extLst>
                  <a:ext uri="{FF2B5EF4-FFF2-40B4-BE49-F238E27FC236}">
                    <a16:creationId xmlns:a16="http://schemas.microsoft.com/office/drawing/2014/main" id="{E96F9168-C6D4-41D7-8639-B0CE616E2FFD}"/>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4" name="Freeform: Shape 643">
                <a:extLst>
                  <a:ext uri="{FF2B5EF4-FFF2-40B4-BE49-F238E27FC236}">
                    <a16:creationId xmlns:a16="http://schemas.microsoft.com/office/drawing/2014/main" id="{C97DEDC8-9A54-44CC-BABB-04F584B5E178}"/>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5" name="Freeform: Shape 644">
                <a:extLst>
                  <a:ext uri="{FF2B5EF4-FFF2-40B4-BE49-F238E27FC236}">
                    <a16:creationId xmlns:a16="http://schemas.microsoft.com/office/drawing/2014/main" id="{3A34BB79-0ED2-4960-97C1-71B9C7B1107F}"/>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6" name="Freeform: Shape 645">
                <a:extLst>
                  <a:ext uri="{FF2B5EF4-FFF2-40B4-BE49-F238E27FC236}">
                    <a16:creationId xmlns:a16="http://schemas.microsoft.com/office/drawing/2014/main" id="{ADC85DB3-B669-4789-95BB-A62C2524DC5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7" name="Freeform: Shape 646">
                <a:extLst>
                  <a:ext uri="{FF2B5EF4-FFF2-40B4-BE49-F238E27FC236}">
                    <a16:creationId xmlns:a16="http://schemas.microsoft.com/office/drawing/2014/main" id="{E15E2A3A-EB40-47B8-8C7B-819E36C14E47}"/>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8" name="Freeform: Shape 647">
                <a:extLst>
                  <a:ext uri="{FF2B5EF4-FFF2-40B4-BE49-F238E27FC236}">
                    <a16:creationId xmlns:a16="http://schemas.microsoft.com/office/drawing/2014/main" id="{35553656-3A01-4DF7-8DFE-997E8D7FD2DD}"/>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9" name="Freeform: Shape 648">
                <a:extLst>
                  <a:ext uri="{FF2B5EF4-FFF2-40B4-BE49-F238E27FC236}">
                    <a16:creationId xmlns:a16="http://schemas.microsoft.com/office/drawing/2014/main" id="{3E32F21B-CB83-44D5-A570-1790A10EDB83}"/>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0" name="Freeform: Shape 649">
                <a:extLst>
                  <a:ext uri="{FF2B5EF4-FFF2-40B4-BE49-F238E27FC236}">
                    <a16:creationId xmlns:a16="http://schemas.microsoft.com/office/drawing/2014/main" id="{DF44A196-43EA-4D55-8FED-68F1585A3253}"/>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1" name="Freeform: Shape 650">
                <a:extLst>
                  <a:ext uri="{FF2B5EF4-FFF2-40B4-BE49-F238E27FC236}">
                    <a16:creationId xmlns:a16="http://schemas.microsoft.com/office/drawing/2014/main" id="{E850F58C-9A5B-457F-91A6-7283832BB1FF}"/>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2" name="Freeform: Shape 651">
                <a:extLst>
                  <a:ext uri="{FF2B5EF4-FFF2-40B4-BE49-F238E27FC236}">
                    <a16:creationId xmlns:a16="http://schemas.microsoft.com/office/drawing/2014/main" id="{C9B3325A-65D4-47B1-91C8-4C4BBD6D456F}"/>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3" name="Freeform: Shape 652">
                <a:extLst>
                  <a:ext uri="{FF2B5EF4-FFF2-40B4-BE49-F238E27FC236}">
                    <a16:creationId xmlns:a16="http://schemas.microsoft.com/office/drawing/2014/main" id="{0EADF38C-304C-4E88-8810-7046FED3E194}"/>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4" name="Freeform: Shape 653">
                <a:extLst>
                  <a:ext uri="{FF2B5EF4-FFF2-40B4-BE49-F238E27FC236}">
                    <a16:creationId xmlns:a16="http://schemas.microsoft.com/office/drawing/2014/main" id="{56F0F567-A55C-4BF3-8A62-1A5CF26E528D}"/>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5" name="Freeform: Shape 654">
                <a:extLst>
                  <a:ext uri="{FF2B5EF4-FFF2-40B4-BE49-F238E27FC236}">
                    <a16:creationId xmlns:a16="http://schemas.microsoft.com/office/drawing/2014/main" id="{FEB6DFD8-6088-40AC-9C85-11FA6658EFE3}"/>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6" name="Freeform: Shape 655">
                <a:extLst>
                  <a:ext uri="{FF2B5EF4-FFF2-40B4-BE49-F238E27FC236}">
                    <a16:creationId xmlns:a16="http://schemas.microsoft.com/office/drawing/2014/main" id="{6048CFFF-0D65-41C4-8BDE-5A45FDE5F41A}"/>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7" name="Freeform: Shape 656">
                <a:extLst>
                  <a:ext uri="{FF2B5EF4-FFF2-40B4-BE49-F238E27FC236}">
                    <a16:creationId xmlns:a16="http://schemas.microsoft.com/office/drawing/2014/main" id="{7B0A2135-5F94-4237-83E7-09064D875127}"/>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8" name="Freeform: Shape 657">
                <a:extLst>
                  <a:ext uri="{FF2B5EF4-FFF2-40B4-BE49-F238E27FC236}">
                    <a16:creationId xmlns:a16="http://schemas.microsoft.com/office/drawing/2014/main" id="{05A0EE4A-1E58-4509-9012-F06324BFA633}"/>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9" name="Freeform: Shape 658">
                <a:extLst>
                  <a:ext uri="{FF2B5EF4-FFF2-40B4-BE49-F238E27FC236}">
                    <a16:creationId xmlns:a16="http://schemas.microsoft.com/office/drawing/2014/main" id="{AF16C251-56F5-430A-A492-DB03E853EEF4}"/>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0" name="Freeform: Shape 659">
                <a:extLst>
                  <a:ext uri="{FF2B5EF4-FFF2-40B4-BE49-F238E27FC236}">
                    <a16:creationId xmlns:a16="http://schemas.microsoft.com/office/drawing/2014/main" id="{0BB0FF5B-480D-4F70-B01C-0FD30A5668D0}"/>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1" name="Freeform: Shape 660">
                <a:extLst>
                  <a:ext uri="{FF2B5EF4-FFF2-40B4-BE49-F238E27FC236}">
                    <a16:creationId xmlns:a16="http://schemas.microsoft.com/office/drawing/2014/main" id="{13EB5B5C-1DAA-42B6-B6F9-934072DB524D}"/>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2" name="Freeform: Shape 661">
                <a:extLst>
                  <a:ext uri="{FF2B5EF4-FFF2-40B4-BE49-F238E27FC236}">
                    <a16:creationId xmlns:a16="http://schemas.microsoft.com/office/drawing/2014/main" id="{664376D5-5D5F-4BF7-99A6-A3CC3FC2F5C6}"/>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3" name="Freeform: Shape 662">
                <a:extLst>
                  <a:ext uri="{FF2B5EF4-FFF2-40B4-BE49-F238E27FC236}">
                    <a16:creationId xmlns:a16="http://schemas.microsoft.com/office/drawing/2014/main" id="{8B2E7B8B-98E8-4ED5-A8C8-4722AE755F20}"/>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4" name="Freeform: Shape 663">
                <a:extLst>
                  <a:ext uri="{FF2B5EF4-FFF2-40B4-BE49-F238E27FC236}">
                    <a16:creationId xmlns:a16="http://schemas.microsoft.com/office/drawing/2014/main" id="{36AB8443-31AE-426A-A3F0-9E56D5349551}"/>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5" name="Freeform: Shape 664">
                <a:extLst>
                  <a:ext uri="{FF2B5EF4-FFF2-40B4-BE49-F238E27FC236}">
                    <a16:creationId xmlns:a16="http://schemas.microsoft.com/office/drawing/2014/main" id="{1D60FFF9-9450-486B-AE43-8FCCD5629B14}"/>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grpSp>
        <p:grpSp>
          <p:nvGrpSpPr>
            <p:cNvPr id="325" name="Group 324">
              <a:extLst>
                <a:ext uri="{FF2B5EF4-FFF2-40B4-BE49-F238E27FC236}">
                  <a16:creationId xmlns:a16="http://schemas.microsoft.com/office/drawing/2014/main" id="{66E8083B-8F5D-458C-B86B-74FAEA72CFBD}"/>
                </a:ext>
              </a:extLst>
            </p:cNvPr>
            <p:cNvGrpSpPr/>
            <p:nvPr/>
          </p:nvGrpSpPr>
          <p:grpSpPr>
            <a:xfrm>
              <a:off x="2145218" y="1916583"/>
              <a:ext cx="1895109" cy="756657"/>
              <a:chOff x="1677798" y="2265028"/>
              <a:chExt cx="3045203" cy="1526796"/>
            </a:xfrm>
          </p:grpSpPr>
          <p:sp>
            <p:nvSpPr>
              <p:cNvPr id="440" name="Freeform: Shape 439">
                <a:extLst>
                  <a:ext uri="{FF2B5EF4-FFF2-40B4-BE49-F238E27FC236}">
                    <a16:creationId xmlns:a16="http://schemas.microsoft.com/office/drawing/2014/main" id="{C903A5CD-FB96-41CA-AA00-797C04F99446}"/>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Freeform: Shape 440">
                <a:extLst>
                  <a:ext uri="{FF2B5EF4-FFF2-40B4-BE49-F238E27FC236}">
                    <a16:creationId xmlns:a16="http://schemas.microsoft.com/office/drawing/2014/main" id="{D30B837D-26CD-438F-8759-023C7E21A64A}"/>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Shape 441">
                <a:extLst>
                  <a:ext uri="{FF2B5EF4-FFF2-40B4-BE49-F238E27FC236}">
                    <a16:creationId xmlns:a16="http://schemas.microsoft.com/office/drawing/2014/main" id="{2CED5616-5F3F-486C-8186-3D484B54E73E}"/>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eeform: Shape 442">
                <a:extLst>
                  <a:ext uri="{FF2B5EF4-FFF2-40B4-BE49-F238E27FC236}">
                    <a16:creationId xmlns:a16="http://schemas.microsoft.com/office/drawing/2014/main" id="{551A53BB-D821-45D7-B442-8E362FC15B28}"/>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Shape 443">
                <a:extLst>
                  <a:ext uri="{FF2B5EF4-FFF2-40B4-BE49-F238E27FC236}">
                    <a16:creationId xmlns:a16="http://schemas.microsoft.com/office/drawing/2014/main" id="{8A8C3958-60C1-4D52-93A0-FAAF169F7314}"/>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Shape 444">
                <a:extLst>
                  <a:ext uri="{FF2B5EF4-FFF2-40B4-BE49-F238E27FC236}">
                    <a16:creationId xmlns:a16="http://schemas.microsoft.com/office/drawing/2014/main" id="{320CC945-8337-4692-AA80-BFB718A8E1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Shape 445">
                <a:extLst>
                  <a:ext uri="{FF2B5EF4-FFF2-40B4-BE49-F238E27FC236}">
                    <a16:creationId xmlns:a16="http://schemas.microsoft.com/office/drawing/2014/main" id="{74A5BEF9-6AB0-429E-BB27-64A8B3DF2411}"/>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Shape 446">
                <a:extLst>
                  <a:ext uri="{FF2B5EF4-FFF2-40B4-BE49-F238E27FC236}">
                    <a16:creationId xmlns:a16="http://schemas.microsoft.com/office/drawing/2014/main" id="{EE67C776-6373-4760-87C7-4163E09C94EB}"/>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Shape 447">
                <a:extLst>
                  <a:ext uri="{FF2B5EF4-FFF2-40B4-BE49-F238E27FC236}">
                    <a16:creationId xmlns:a16="http://schemas.microsoft.com/office/drawing/2014/main" id="{DD0CDD4D-F8B2-4C13-876A-0022764DF060}"/>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Shape 448">
                <a:extLst>
                  <a:ext uri="{FF2B5EF4-FFF2-40B4-BE49-F238E27FC236}">
                    <a16:creationId xmlns:a16="http://schemas.microsoft.com/office/drawing/2014/main" id="{7C7556B5-F30E-4C57-9637-08AD8D181115}"/>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Shape 449">
                <a:extLst>
                  <a:ext uri="{FF2B5EF4-FFF2-40B4-BE49-F238E27FC236}">
                    <a16:creationId xmlns:a16="http://schemas.microsoft.com/office/drawing/2014/main" id="{9EE029BD-7E12-47AB-B4F3-C58619946BF9}"/>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Shape 450">
                <a:extLst>
                  <a:ext uri="{FF2B5EF4-FFF2-40B4-BE49-F238E27FC236}">
                    <a16:creationId xmlns:a16="http://schemas.microsoft.com/office/drawing/2014/main" id="{355C1DBB-0DF5-4EE0-B5E5-255E1619D0CC}"/>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Shape 451">
                <a:extLst>
                  <a:ext uri="{FF2B5EF4-FFF2-40B4-BE49-F238E27FC236}">
                    <a16:creationId xmlns:a16="http://schemas.microsoft.com/office/drawing/2014/main" id="{99F72863-3C57-4790-8620-C639526538D7}"/>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reeform: Shape 452">
                <a:extLst>
                  <a:ext uri="{FF2B5EF4-FFF2-40B4-BE49-F238E27FC236}">
                    <a16:creationId xmlns:a16="http://schemas.microsoft.com/office/drawing/2014/main" id="{21409777-ED23-4F66-AE09-ADDFDEBAEE77}"/>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Shape 453">
                <a:extLst>
                  <a:ext uri="{FF2B5EF4-FFF2-40B4-BE49-F238E27FC236}">
                    <a16:creationId xmlns:a16="http://schemas.microsoft.com/office/drawing/2014/main" id="{29121537-6CBB-4DB2-BA1F-74845FE4D687}"/>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Shape 454">
                <a:extLst>
                  <a:ext uri="{FF2B5EF4-FFF2-40B4-BE49-F238E27FC236}">
                    <a16:creationId xmlns:a16="http://schemas.microsoft.com/office/drawing/2014/main" id="{1FC553A1-18A7-4A33-AB4C-C1DAA0296FDD}"/>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Shape 455">
                <a:extLst>
                  <a:ext uri="{FF2B5EF4-FFF2-40B4-BE49-F238E27FC236}">
                    <a16:creationId xmlns:a16="http://schemas.microsoft.com/office/drawing/2014/main" id="{0A82BD5E-45E5-4805-A17A-4DD5E7F97CB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Shape 456">
                <a:extLst>
                  <a:ext uri="{FF2B5EF4-FFF2-40B4-BE49-F238E27FC236}">
                    <a16:creationId xmlns:a16="http://schemas.microsoft.com/office/drawing/2014/main" id="{27C8A7BC-FEC6-49E2-8D28-8F754DE562E1}"/>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eeform: Shape 457">
                <a:extLst>
                  <a:ext uri="{FF2B5EF4-FFF2-40B4-BE49-F238E27FC236}">
                    <a16:creationId xmlns:a16="http://schemas.microsoft.com/office/drawing/2014/main" id="{C8681E58-9703-4225-B16A-71D1024C8713}"/>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CDC1876-7D87-4CB4-8585-073722633E80}"/>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BA18C238-2E5A-450D-9CC1-0EFFD797A699}"/>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D3CBE9C9-F68D-4C1C-B107-330309CF86F9}"/>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Shape 461">
                <a:extLst>
                  <a:ext uri="{FF2B5EF4-FFF2-40B4-BE49-F238E27FC236}">
                    <a16:creationId xmlns:a16="http://schemas.microsoft.com/office/drawing/2014/main" id="{0A385E13-2898-4703-996F-01D0B415CB78}"/>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Shape 462">
                <a:extLst>
                  <a:ext uri="{FF2B5EF4-FFF2-40B4-BE49-F238E27FC236}">
                    <a16:creationId xmlns:a16="http://schemas.microsoft.com/office/drawing/2014/main" id="{5FF6DBBB-98CE-4B2B-824D-882397FA85AD}"/>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eeform: Shape 463">
                <a:extLst>
                  <a:ext uri="{FF2B5EF4-FFF2-40B4-BE49-F238E27FC236}">
                    <a16:creationId xmlns:a16="http://schemas.microsoft.com/office/drawing/2014/main" id="{79E33FF6-73B7-4B9F-B34F-8C9B72605161}"/>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Shape 464">
                <a:extLst>
                  <a:ext uri="{FF2B5EF4-FFF2-40B4-BE49-F238E27FC236}">
                    <a16:creationId xmlns:a16="http://schemas.microsoft.com/office/drawing/2014/main" id="{2CDA650E-C26A-406C-B74B-07EBC01F4C9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Shape 465">
                <a:extLst>
                  <a:ext uri="{FF2B5EF4-FFF2-40B4-BE49-F238E27FC236}">
                    <a16:creationId xmlns:a16="http://schemas.microsoft.com/office/drawing/2014/main" id="{F8AE23DB-C336-4A2B-A8AA-45D1C5B7768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Shape 466">
                <a:extLst>
                  <a:ext uri="{FF2B5EF4-FFF2-40B4-BE49-F238E27FC236}">
                    <a16:creationId xmlns:a16="http://schemas.microsoft.com/office/drawing/2014/main" id="{1934A01B-CE74-4D33-8109-83BC625BDAA0}"/>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Shape 467">
                <a:extLst>
                  <a:ext uri="{FF2B5EF4-FFF2-40B4-BE49-F238E27FC236}">
                    <a16:creationId xmlns:a16="http://schemas.microsoft.com/office/drawing/2014/main" id="{EA352CF4-F6E0-4194-9CEC-784C2550938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Shape 468">
                <a:extLst>
                  <a:ext uri="{FF2B5EF4-FFF2-40B4-BE49-F238E27FC236}">
                    <a16:creationId xmlns:a16="http://schemas.microsoft.com/office/drawing/2014/main" id="{1F5E1004-14A1-46A0-8F02-FD93797DBBD5}"/>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Shape 469">
                <a:extLst>
                  <a:ext uri="{FF2B5EF4-FFF2-40B4-BE49-F238E27FC236}">
                    <a16:creationId xmlns:a16="http://schemas.microsoft.com/office/drawing/2014/main" id="{8B522C9F-5B48-442B-989F-96EEA202452D}"/>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Shape 470">
                <a:extLst>
                  <a:ext uri="{FF2B5EF4-FFF2-40B4-BE49-F238E27FC236}">
                    <a16:creationId xmlns:a16="http://schemas.microsoft.com/office/drawing/2014/main" id="{CAAB987F-0A9D-4FA8-B08C-F2A52FC1DBCB}"/>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Shape 471">
                <a:extLst>
                  <a:ext uri="{FF2B5EF4-FFF2-40B4-BE49-F238E27FC236}">
                    <a16:creationId xmlns:a16="http://schemas.microsoft.com/office/drawing/2014/main" id="{A8042357-9AE0-4207-AC8B-62C409289287}"/>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59E9EAE6-0D1D-437D-8945-6B833B594FCC}"/>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Shape 473">
                <a:extLst>
                  <a:ext uri="{FF2B5EF4-FFF2-40B4-BE49-F238E27FC236}">
                    <a16:creationId xmlns:a16="http://schemas.microsoft.com/office/drawing/2014/main" id="{9D949160-0DB0-4971-A754-A7DD54B1DD41}"/>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Shape 474">
                <a:extLst>
                  <a:ext uri="{FF2B5EF4-FFF2-40B4-BE49-F238E27FC236}">
                    <a16:creationId xmlns:a16="http://schemas.microsoft.com/office/drawing/2014/main" id="{6C40A248-CBD9-4B51-9C58-B775BC3E4466}"/>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Shape 475">
                <a:extLst>
                  <a:ext uri="{FF2B5EF4-FFF2-40B4-BE49-F238E27FC236}">
                    <a16:creationId xmlns:a16="http://schemas.microsoft.com/office/drawing/2014/main" id="{D005606E-EEEC-49A8-B8BD-5D55127ED4AD}"/>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Shape 476">
                <a:extLst>
                  <a:ext uri="{FF2B5EF4-FFF2-40B4-BE49-F238E27FC236}">
                    <a16:creationId xmlns:a16="http://schemas.microsoft.com/office/drawing/2014/main" id="{3AE9A77F-E62D-470C-839E-088D93298ABF}"/>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Shape 477">
                <a:extLst>
                  <a:ext uri="{FF2B5EF4-FFF2-40B4-BE49-F238E27FC236}">
                    <a16:creationId xmlns:a16="http://schemas.microsoft.com/office/drawing/2014/main" id="{FA282DFC-0648-4C14-A060-8A69A4A2077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eeform: Shape 478">
                <a:extLst>
                  <a:ext uri="{FF2B5EF4-FFF2-40B4-BE49-F238E27FC236}">
                    <a16:creationId xmlns:a16="http://schemas.microsoft.com/office/drawing/2014/main" id="{39A1C287-E29F-42E3-8287-1D93B7F716CD}"/>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a:extLst>
                  <a:ext uri="{FF2B5EF4-FFF2-40B4-BE49-F238E27FC236}">
                    <a16:creationId xmlns:a16="http://schemas.microsoft.com/office/drawing/2014/main" id="{EB28FDC3-4F13-4AE9-94B1-9D2E75084541}"/>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reeform: Shape 480">
                <a:extLst>
                  <a:ext uri="{FF2B5EF4-FFF2-40B4-BE49-F238E27FC236}">
                    <a16:creationId xmlns:a16="http://schemas.microsoft.com/office/drawing/2014/main" id="{6F1CC37F-A8CC-4CCC-A476-271C496ED113}"/>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Shape 481">
                <a:extLst>
                  <a:ext uri="{FF2B5EF4-FFF2-40B4-BE49-F238E27FC236}">
                    <a16:creationId xmlns:a16="http://schemas.microsoft.com/office/drawing/2014/main" id="{9990EB8C-3C50-4EB9-82C0-D07FC2AF1F35}"/>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reeform: Shape 482">
                <a:extLst>
                  <a:ext uri="{FF2B5EF4-FFF2-40B4-BE49-F238E27FC236}">
                    <a16:creationId xmlns:a16="http://schemas.microsoft.com/office/drawing/2014/main" id="{72E9326B-4393-4F63-9228-662D7B7C1A2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reeform: Shape 483">
                <a:extLst>
                  <a:ext uri="{FF2B5EF4-FFF2-40B4-BE49-F238E27FC236}">
                    <a16:creationId xmlns:a16="http://schemas.microsoft.com/office/drawing/2014/main" id="{9813C987-A11E-43B0-B56E-13428A2A79CD}"/>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reeform: Shape 484">
                <a:extLst>
                  <a:ext uri="{FF2B5EF4-FFF2-40B4-BE49-F238E27FC236}">
                    <a16:creationId xmlns:a16="http://schemas.microsoft.com/office/drawing/2014/main" id="{94B9A396-1305-4EBE-A7AC-586BF4705093}"/>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Shape 485">
                <a:extLst>
                  <a:ext uri="{FF2B5EF4-FFF2-40B4-BE49-F238E27FC236}">
                    <a16:creationId xmlns:a16="http://schemas.microsoft.com/office/drawing/2014/main" id="{9B2F63F6-E948-4A64-9591-C1C82380EF98}"/>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Shape 486">
                <a:extLst>
                  <a:ext uri="{FF2B5EF4-FFF2-40B4-BE49-F238E27FC236}">
                    <a16:creationId xmlns:a16="http://schemas.microsoft.com/office/drawing/2014/main" id="{8796664D-BEA0-4D90-A63E-3BE1036804F7}"/>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Shape 487">
                <a:extLst>
                  <a:ext uri="{FF2B5EF4-FFF2-40B4-BE49-F238E27FC236}">
                    <a16:creationId xmlns:a16="http://schemas.microsoft.com/office/drawing/2014/main" id="{728B8128-32FD-46EA-BA77-4EA0FFF98FDC}"/>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Shape 488">
                <a:extLst>
                  <a:ext uri="{FF2B5EF4-FFF2-40B4-BE49-F238E27FC236}">
                    <a16:creationId xmlns:a16="http://schemas.microsoft.com/office/drawing/2014/main" id="{A1DFC821-F1B2-402E-9CB2-ECBA30F6FB84}"/>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Shape 489">
                <a:extLst>
                  <a:ext uri="{FF2B5EF4-FFF2-40B4-BE49-F238E27FC236}">
                    <a16:creationId xmlns:a16="http://schemas.microsoft.com/office/drawing/2014/main" id="{59A852F2-92AD-442E-AE0F-BF9A2400B829}"/>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Shape 490">
                <a:extLst>
                  <a:ext uri="{FF2B5EF4-FFF2-40B4-BE49-F238E27FC236}">
                    <a16:creationId xmlns:a16="http://schemas.microsoft.com/office/drawing/2014/main" id="{48A936EE-223A-4037-8DD8-682074181B9E}"/>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reeform: Shape 491">
                <a:extLst>
                  <a:ext uri="{FF2B5EF4-FFF2-40B4-BE49-F238E27FC236}">
                    <a16:creationId xmlns:a16="http://schemas.microsoft.com/office/drawing/2014/main" id="{FB9F571B-A2DE-4CAB-A5D2-D757E677E914}"/>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eeform: Shape 492">
                <a:extLst>
                  <a:ext uri="{FF2B5EF4-FFF2-40B4-BE49-F238E27FC236}">
                    <a16:creationId xmlns:a16="http://schemas.microsoft.com/office/drawing/2014/main" id="{2C038B6D-009C-47E6-A661-C00E9E33F3A0}"/>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Shape 493">
                <a:extLst>
                  <a:ext uri="{FF2B5EF4-FFF2-40B4-BE49-F238E27FC236}">
                    <a16:creationId xmlns:a16="http://schemas.microsoft.com/office/drawing/2014/main" id="{75D5FA91-902A-4BDE-B752-53CD10358C42}"/>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reeform: Shape 494">
                <a:extLst>
                  <a:ext uri="{FF2B5EF4-FFF2-40B4-BE49-F238E27FC236}">
                    <a16:creationId xmlns:a16="http://schemas.microsoft.com/office/drawing/2014/main" id="{0EBAC010-4DCB-4DF5-BC9B-D12234245B26}"/>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eeform: Shape 495">
                <a:extLst>
                  <a:ext uri="{FF2B5EF4-FFF2-40B4-BE49-F238E27FC236}">
                    <a16:creationId xmlns:a16="http://schemas.microsoft.com/office/drawing/2014/main" id="{DD74601F-6120-492F-AACC-181768C2684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reeform: Shape 496">
                <a:extLst>
                  <a:ext uri="{FF2B5EF4-FFF2-40B4-BE49-F238E27FC236}">
                    <a16:creationId xmlns:a16="http://schemas.microsoft.com/office/drawing/2014/main" id="{F9AE4648-F7C0-4B01-9B5C-687743327299}"/>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reeform: Shape 497">
                <a:extLst>
                  <a:ext uri="{FF2B5EF4-FFF2-40B4-BE49-F238E27FC236}">
                    <a16:creationId xmlns:a16="http://schemas.microsoft.com/office/drawing/2014/main" id="{9C3E21BB-AB81-48FB-BE96-0674F44F8233}"/>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reeform: Shape 498">
                <a:extLst>
                  <a:ext uri="{FF2B5EF4-FFF2-40B4-BE49-F238E27FC236}">
                    <a16:creationId xmlns:a16="http://schemas.microsoft.com/office/drawing/2014/main" id="{7DBBA6A3-FBC2-49EC-A8D6-3881B1455973}"/>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reeform: Shape 499">
                <a:extLst>
                  <a:ext uri="{FF2B5EF4-FFF2-40B4-BE49-F238E27FC236}">
                    <a16:creationId xmlns:a16="http://schemas.microsoft.com/office/drawing/2014/main" id="{FB4F12DA-DC64-4E45-B8B9-B45EC11B9140}"/>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Shape 500">
                <a:extLst>
                  <a:ext uri="{FF2B5EF4-FFF2-40B4-BE49-F238E27FC236}">
                    <a16:creationId xmlns:a16="http://schemas.microsoft.com/office/drawing/2014/main" id="{4334A236-A293-4653-968A-B8CA79C7F6F9}"/>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reeform: Shape 501">
                <a:extLst>
                  <a:ext uri="{FF2B5EF4-FFF2-40B4-BE49-F238E27FC236}">
                    <a16:creationId xmlns:a16="http://schemas.microsoft.com/office/drawing/2014/main" id="{9089F5B8-E014-41B0-9940-D98C1EB5F7C8}"/>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reeform: Shape 502">
                <a:extLst>
                  <a:ext uri="{FF2B5EF4-FFF2-40B4-BE49-F238E27FC236}">
                    <a16:creationId xmlns:a16="http://schemas.microsoft.com/office/drawing/2014/main" id="{6021EE41-CAB6-49F4-813F-D1C108519700}"/>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Shape 503">
                <a:extLst>
                  <a:ext uri="{FF2B5EF4-FFF2-40B4-BE49-F238E27FC236}">
                    <a16:creationId xmlns:a16="http://schemas.microsoft.com/office/drawing/2014/main" id="{EFF3C566-93CF-411F-BE82-4C83ED203F62}"/>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reeform: Shape 504">
                <a:extLst>
                  <a:ext uri="{FF2B5EF4-FFF2-40B4-BE49-F238E27FC236}">
                    <a16:creationId xmlns:a16="http://schemas.microsoft.com/office/drawing/2014/main" id="{C914C4D8-A1E1-41A9-867B-3753484D0429}"/>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reeform: Shape 505">
                <a:extLst>
                  <a:ext uri="{FF2B5EF4-FFF2-40B4-BE49-F238E27FC236}">
                    <a16:creationId xmlns:a16="http://schemas.microsoft.com/office/drawing/2014/main" id="{56FF9189-1E57-4A9F-89EE-FEE082B7B24C}"/>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Shape 506">
                <a:extLst>
                  <a:ext uri="{FF2B5EF4-FFF2-40B4-BE49-F238E27FC236}">
                    <a16:creationId xmlns:a16="http://schemas.microsoft.com/office/drawing/2014/main" id="{7E83150A-EC20-4354-874A-03DC99A67621}"/>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Shape 507">
                <a:extLst>
                  <a:ext uri="{FF2B5EF4-FFF2-40B4-BE49-F238E27FC236}">
                    <a16:creationId xmlns:a16="http://schemas.microsoft.com/office/drawing/2014/main" id="{514A5A54-3190-4713-8F4A-0C46729DCB56}"/>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Shape 508">
                <a:extLst>
                  <a:ext uri="{FF2B5EF4-FFF2-40B4-BE49-F238E27FC236}">
                    <a16:creationId xmlns:a16="http://schemas.microsoft.com/office/drawing/2014/main" id="{BE8A69E3-8340-4E05-B024-87C1CDA92E64}"/>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Shape 509">
                <a:extLst>
                  <a:ext uri="{FF2B5EF4-FFF2-40B4-BE49-F238E27FC236}">
                    <a16:creationId xmlns:a16="http://schemas.microsoft.com/office/drawing/2014/main" id="{2AFC8035-1C07-4AD3-8685-380AA9DF77D5}"/>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Shape 510">
                <a:extLst>
                  <a:ext uri="{FF2B5EF4-FFF2-40B4-BE49-F238E27FC236}">
                    <a16:creationId xmlns:a16="http://schemas.microsoft.com/office/drawing/2014/main" id="{3C56D80D-FB32-4303-8E7B-D2A527BE250F}"/>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Shape 511">
                <a:extLst>
                  <a:ext uri="{FF2B5EF4-FFF2-40B4-BE49-F238E27FC236}">
                    <a16:creationId xmlns:a16="http://schemas.microsoft.com/office/drawing/2014/main" id="{A20B4D12-B057-473E-922C-38D7EA8377ED}"/>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Shape 512">
                <a:extLst>
                  <a:ext uri="{FF2B5EF4-FFF2-40B4-BE49-F238E27FC236}">
                    <a16:creationId xmlns:a16="http://schemas.microsoft.com/office/drawing/2014/main" id="{8BD4D294-C56C-4159-8724-49EEB257CE11}"/>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Shape 513">
                <a:extLst>
                  <a:ext uri="{FF2B5EF4-FFF2-40B4-BE49-F238E27FC236}">
                    <a16:creationId xmlns:a16="http://schemas.microsoft.com/office/drawing/2014/main" id="{1A78E7BF-2C1E-4196-B0D9-5AD11E8483FC}"/>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Shape 514">
                <a:extLst>
                  <a:ext uri="{FF2B5EF4-FFF2-40B4-BE49-F238E27FC236}">
                    <a16:creationId xmlns:a16="http://schemas.microsoft.com/office/drawing/2014/main" id="{924512E9-2279-41BE-9C82-E0CDA3D4929D}"/>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Shape 515">
                <a:extLst>
                  <a:ext uri="{FF2B5EF4-FFF2-40B4-BE49-F238E27FC236}">
                    <a16:creationId xmlns:a16="http://schemas.microsoft.com/office/drawing/2014/main" id="{03436B6A-47B2-48E0-838B-092310F261D4}"/>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Shape 516">
                <a:extLst>
                  <a:ext uri="{FF2B5EF4-FFF2-40B4-BE49-F238E27FC236}">
                    <a16:creationId xmlns:a16="http://schemas.microsoft.com/office/drawing/2014/main" id="{08353B0D-E1B8-450D-B100-9D23720173FF}"/>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Shape 517">
                <a:extLst>
                  <a:ext uri="{FF2B5EF4-FFF2-40B4-BE49-F238E27FC236}">
                    <a16:creationId xmlns:a16="http://schemas.microsoft.com/office/drawing/2014/main" id="{C7EB21DA-8F68-4FC4-A80B-C9E135D509D6}"/>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Shape 518">
                <a:extLst>
                  <a:ext uri="{FF2B5EF4-FFF2-40B4-BE49-F238E27FC236}">
                    <a16:creationId xmlns:a16="http://schemas.microsoft.com/office/drawing/2014/main" id="{253486F6-2794-4BB5-AAC3-4D2D823FE785}"/>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Shape 519">
                <a:extLst>
                  <a:ext uri="{FF2B5EF4-FFF2-40B4-BE49-F238E27FC236}">
                    <a16:creationId xmlns:a16="http://schemas.microsoft.com/office/drawing/2014/main" id="{FEC3B6C7-508C-4754-9094-5B9F7A93DB28}"/>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Shape 520">
                <a:extLst>
                  <a:ext uri="{FF2B5EF4-FFF2-40B4-BE49-F238E27FC236}">
                    <a16:creationId xmlns:a16="http://schemas.microsoft.com/office/drawing/2014/main" id="{F04C6182-E154-46BB-8CF9-F03401E2CD7F}"/>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Shape 521">
                <a:extLst>
                  <a:ext uri="{FF2B5EF4-FFF2-40B4-BE49-F238E27FC236}">
                    <a16:creationId xmlns:a16="http://schemas.microsoft.com/office/drawing/2014/main" id="{2202C563-9365-43EC-B37E-338C1E3FC01A}"/>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Shape 522">
                <a:extLst>
                  <a:ext uri="{FF2B5EF4-FFF2-40B4-BE49-F238E27FC236}">
                    <a16:creationId xmlns:a16="http://schemas.microsoft.com/office/drawing/2014/main" id="{D2730032-4C49-47AE-9916-7377923D6C68}"/>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Shape 523">
                <a:extLst>
                  <a:ext uri="{FF2B5EF4-FFF2-40B4-BE49-F238E27FC236}">
                    <a16:creationId xmlns:a16="http://schemas.microsoft.com/office/drawing/2014/main" id="{DB9639FA-1FBE-46AC-969F-A9ADDB1C209D}"/>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Shape 524">
                <a:extLst>
                  <a:ext uri="{FF2B5EF4-FFF2-40B4-BE49-F238E27FC236}">
                    <a16:creationId xmlns:a16="http://schemas.microsoft.com/office/drawing/2014/main" id="{44922BBD-1BB8-4029-A452-010F0CE4F10B}"/>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Shape 525">
                <a:extLst>
                  <a:ext uri="{FF2B5EF4-FFF2-40B4-BE49-F238E27FC236}">
                    <a16:creationId xmlns:a16="http://schemas.microsoft.com/office/drawing/2014/main" id="{9FC808E1-1082-484C-AB23-6107211C4BEE}"/>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Shape 526">
                <a:extLst>
                  <a:ext uri="{FF2B5EF4-FFF2-40B4-BE49-F238E27FC236}">
                    <a16:creationId xmlns:a16="http://schemas.microsoft.com/office/drawing/2014/main" id="{00E7500C-56AA-4C5D-8F85-0577DA1F3286}"/>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Shape 527">
                <a:extLst>
                  <a:ext uri="{FF2B5EF4-FFF2-40B4-BE49-F238E27FC236}">
                    <a16:creationId xmlns:a16="http://schemas.microsoft.com/office/drawing/2014/main" id="{A01B2E54-5F89-4DD4-92BC-2049FC80A771}"/>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Shape 528">
                <a:extLst>
                  <a:ext uri="{FF2B5EF4-FFF2-40B4-BE49-F238E27FC236}">
                    <a16:creationId xmlns:a16="http://schemas.microsoft.com/office/drawing/2014/main" id="{921F1C88-3A3E-445E-821D-2A2DB23156D9}"/>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Shape 529">
                <a:extLst>
                  <a:ext uri="{FF2B5EF4-FFF2-40B4-BE49-F238E27FC236}">
                    <a16:creationId xmlns:a16="http://schemas.microsoft.com/office/drawing/2014/main" id="{AF05F5B3-83AB-4D5A-ACDA-F419404F4771}"/>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Shape 530">
                <a:extLst>
                  <a:ext uri="{FF2B5EF4-FFF2-40B4-BE49-F238E27FC236}">
                    <a16:creationId xmlns:a16="http://schemas.microsoft.com/office/drawing/2014/main" id="{EA3C960D-244B-4615-ACA2-D0F0E64497C4}"/>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Shape 531">
                <a:extLst>
                  <a:ext uri="{FF2B5EF4-FFF2-40B4-BE49-F238E27FC236}">
                    <a16:creationId xmlns:a16="http://schemas.microsoft.com/office/drawing/2014/main" id="{4F3CA7C9-40BB-4273-A1E7-6538919E3A8E}"/>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Shape 532">
                <a:extLst>
                  <a:ext uri="{FF2B5EF4-FFF2-40B4-BE49-F238E27FC236}">
                    <a16:creationId xmlns:a16="http://schemas.microsoft.com/office/drawing/2014/main" id="{22F0F5D7-87C6-437F-A42E-1A2DC585798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Shape 533">
                <a:extLst>
                  <a:ext uri="{FF2B5EF4-FFF2-40B4-BE49-F238E27FC236}">
                    <a16:creationId xmlns:a16="http://schemas.microsoft.com/office/drawing/2014/main" id="{B645209B-C190-460E-B9E3-852256BB2E3C}"/>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eeform: Shape 534">
                <a:extLst>
                  <a:ext uri="{FF2B5EF4-FFF2-40B4-BE49-F238E27FC236}">
                    <a16:creationId xmlns:a16="http://schemas.microsoft.com/office/drawing/2014/main" id="{7325F16A-8305-4EA8-A961-DF53FA1CE610}"/>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Shape 535">
                <a:extLst>
                  <a:ext uri="{FF2B5EF4-FFF2-40B4-BE49-F238E27FC236}">
                    <a16:creationId xmlns:a16="http://schemas.microsoft.com/office/drawing/2014/main" id="{A55F8955-F113-450C-9B46-A290F63744F9}"/>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Shape 536">
                <a:extLst>
                  <a:ext uri="{FF2B5EF4-FFF2-40B4-BE49-F238E27FC236}">
                    <a16:creationId xmlns:a16="http://schemas.microsoft.com/office/drawing/2014/main" id="{69E227A6-2C01-4E28-B760-41E489276132}"/>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Shape 537">
                <a:extLst>
                  <a:ext uri="{FF2B5EF4-FFF2-40B4-BE49-F238E27FC236}">
                    <a16:creationId xmlns:a16="http://schemas.microsoft.com/office/drawing/2014/main" id="{AA75341B-6351-4834-933D-8F65FF978F90}"/>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Shape 538">
                <a:extLst>
                  <a:ext uri="{FF2B5EF4-FFF2-40B4-BE49-F238E27FC236}">
                    <a16:creationId xmlns:a16="http://schemas.microsoft.com/office/drawing/2014/main" id="{8DE29D91-402C-46E3-9510-A38A22E09408}"/>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Shape 539">
                <a:extLst>
                  <a:ext uri="{FF2B5EF4-FFF2-40B4-BE49-F238E27FC236}">
                    <a16:creationId xmlns:a16="http://schemas.microsoft.com/office/drawing/2014/main" id="{D74363AE-5A25-4E5C-8605-8875B8472098}"/>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Shape 540">
                <a:extLst>
                  <a:ext uri="{FF2B5EF4-FFF2-40B4-BE49-F238E27FC236}">
                    <a16:creationId xmlns:a16="http://schemas.microsoft.com/office/drawing/2014/main" id="{56FFB65E-DC55-4CC1-9578-E95DF44ABDC9}"/>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Shape 541">
                <a:extLst>
                  <a:ext uri="{FF2B5EF4-FFF2-40B4-BE49-F238E27FC236}">
                    <a16:creationId xmlns:a16="http://schemas.microsoft.com/office/drawing/2014/main" id="{2DE9A84A-41B4-48D7-B9CD-911BFF90DA0A}"/>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Shape 542">
                <a:extLst>
                  <a:ext uri="{FF2B5EF4-FFF2-40B4-BE49-F238E27FC236}">
                    <a16:creationId xmlns:a16="http://schemas.microsoft.com/office/drawing/2014/main" id="{79E5FF7A-4E35-48C4-AE09-F8FED3DAD6FF}"/>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Shape 543">
                <a:extLst>
                  <a:ext uri="{FF2B5EF4-FFF2-40B4-BE49-F238E27FC236}">
                    <a16:creationId xmlns:a16="http://schemas.microsoft.com/office/drawing/2014/main" id="{A956D087-82C0-40C1-BA67-61CC20CD3E8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Shape 544">
                <a:extLst>
                  <a:ext uri="{FF2B5EF4-FFF2-40B4-BE49-F238E27FC236}">
                    <a16:creationId xmlns:a16="http://schemas.microsoft.com/office/drawing/2014/main" id="{A6317CC2-38FA-48E4-BFD7-583C7C845E5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eeform: Shape 545">
                <a:extLst>
                  <a:ext uri="{FF2B5EF4-FFF2-40B4-BE49-F238E27FC236}">
                    <a16:creationId xmlns:a16="http://schemas.microsoft.com/office/drawing/2014/main" id="{23877424-CC8F-4B9F-882B-EF657929F7C0}"/>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Shape 546">
                <a:extLst>
                  <a:ext uri="{FF2B5EF4-FFF2-40B4-BE49-F238E27FC236}">
                    <a16:creationId xmlns:a16="http://schemas.microsoft.com/office/drawing/2014/main" id="{44AD7B93-62AA-4D32-851A-595F74484F0E}"/>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reeform: Shape 547">
                <a:extLst>
                  <a:ext uri="{FF2B5EF4-FFF2-40B4-BE49-F238E27FC236}">
                    <a16:creationId xmlns:a16="http://schemas.microsoft.com/office/drawing/2014/main" id="{54CDCA17-6268-4C35-B9E6-B05B217B569C}"/>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Shape 548">
                <a:extLst>
                  <a:ext uri="{FF2B5EF4-FFF2-40B4-BE49-F238E27FC236}">
                    <a16:creationId xmlns:a16="http://schemas.microsoft.com/office/drawing/2014/main" id="{41BEF302-8155-45D4-A022-B9E0BA93669B}"/>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Shape 549">
                <a:extLst>
                  <a:ext uri="{FF2B5EF4-FFF2-40B4-BE49-F238E27FC236}">
                    <a16:creationId xmlns:a16="http://schemas.microsoft.com/office/drawing/2014/main" id="{4194E86F-1581-49C7-8697-7EF3A29ED243}"/>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Shape 550">
                <a:extLst>
                  <a:ext uri="{FF2B5EF4-FFF2-40B4-BE49-F238E27FC236}">
                    <a16:creationId xmlns:a16="http://schemas.microsoft.com/office/drawing/2014/main" id="{945050F7-8081-4A4D-BC0B-072DB9878FEC}"/>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Shape 551">
                <a:extLst>
                  <a:ext uri="{FF2B5EF4-FFF2-40B4-BE49-F238E27FC236}">
                    <a16:creationId xmlns:a16="http://schemas.microsoft.com/office/drawing/2014/main" id="{7D7DDDD9-5C3E-4590-A4B5-4F29920AC993}"/>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0487FA17-6D46-4632-B05E-CB131E9F095B}"/>
                </a:ext>
              </a:extLst>
            </p:cNvPr>
            <p:cNvGrpSpPr/>
            <p:nvPr/>
          </p:nvGrpSpPr>
          <p:grpSpPr>
            <a:xfrm>
              <a:off x="2165593" y="1498425"/>
              <a:ext cx="1895109" cy="756657"/>
              <a:chOff x="1677798" y="2265028"/>
              <a:chExt cx="3045203" cy="1526796"/>
            </a:xfrm>
          </p:grpSpPr>
          <p:sp>
            <p:nvSpPr>
              <p:cNvPr id="327" name="Freeform: Shape 326">
                <a:extLst>
                  <a:ext uri="{FF2B5EF4-FFF2-40B4-BE49-F238E27FC236}">
                    <a16:creationId xmlns:a16="http://schemas.microsoft.com/office/drawing/2014/main" id="{EA8C3EE1-92CF-4B67-B182-B65434588F69}"/>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Freeform: Shape 327">
                <a:extLst>
                  <a:ext uri="{FF2B5EF4-FFF2-40B4-BE49-F238E27FC236}">
                    <a16:creationId xmlns:a16="http://schemas.microsoft.com/office/drawing/2014/main" id="{23E302A8-9757-4DE5-9604-2CC3F95C7B59}"/>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89355BF8-9846-4E37-BACF-7C070D373434}"/>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8A7649B7-D13A-417E-8989-57729D01A832}"/>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637B44E1-ACD3-4B7F-B479-14A75F301ABE}"/>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6F6AAC28-EE53-4E7F-90BC-C2206BABD8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70F535B-0111-485A-8D3C-7C0C4817BDD4}"/>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C813BBCC-47A6-41D4-8AEA-2779DFA4E1E9}"/>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4A012886-F43E-4F23-BEC4-B63D2CB14058}"/>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2A9C8E5E-D474-4F34-A315-FB01A6390E09}"/>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49A23E93-5892-4302-813F-2209755BBF47}"/>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Shape 337">
                <a:extLst>
                  <a:ext uri="{FF2B5EF4-FFF2-40B4-BE49-F238E27FC236}">
                    <a16:creationId xmlns:a16="http://schemas.microsoft.com/office/drawing/2014/main" id="{49DDAB5D-8C1E-4615-BFE9-1484BFC7E233}"/>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3CDADE01-2542-4F06-9904-650B514D4896}"/>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Shape 339">
                <a:extLst>
                  <a:ext uri="{FF2B5EF4-FFF2-40B4-BE49-F238E27FC236}">
                    <a16:creationId xmlns:a16="http://schemas.microsoft.com/office/drawing/2014/main" id="{0ACA47B0-8201-4EA9-9883-D8AA2A43F6AE}"/>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Shape 340">
                <a:extLst>
                  <a:ext uri="{FF2B5EF4-FFF2-40B4-BE49-F238E27FC236}">
                    <a16:creationId xmlns:a16="http://schemas.microsoft.com/office/drawing/2014/main" id="{F06D9D04-C3A6-48C2-8076-0350941823ED}"/>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Shape 341">
                <a:extLst>
                  <a:ext uri="{FF2B5EF4-FFF2-40B4-BE49-F238E27FC236}">
                    <a16:creationId xmlns:a16="http://schemas.microsoft.com/office/drawing/2014/main" id="{FFE0068F-AC79-4DF4-9641-698AFAA14493}"/>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26256A27-3B09-48A9-99DC-54A26852EAC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5198BB68-63D6-4284-86A3-781772D10E72}"/>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Shape 344">
                <a:extLst>
                  <a:ext uri="{FF2B5EF4-FFF2-40B4-BE49-F238E27FC236}">
                    <a16:creationId xmlns:a16="http://schemas.microsoft.com/office/drawing/2014/main" id="{F0F7F045-3D82-445D-9018-CAE1B4E3EC01}"/>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a:extLst>
                  <a:ext uri="{FF2B5EF4-FFF2-40B4-BE49-F238E27FC236}">
                    <a16:creationId xmlns:a16="http://schemas.microsoft.com/office/drawing/2014/main" id="{B9A9E5F3-0017-4973-9A88-2F7906F81FEF}"/>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Shape 346">
                <a:extLst>
                  <a:ext uri="{FF2B5EF4-FFF2-40B4-BE49-F238E27FC236}">
                    <a16:creationId xmlns:a16="http://schemas.microsoft.com/office/drawing/2014/main" id="{C22D2E04-81B8-4196-A358-1190A4F0CC4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Shape 347">
                <a:extLst>
                  <a:ext uri="{FF2B5EF4-FFF2-40B4-BE49-F238E27FC236}">
                    <a16:creationId xmlns:a16="http://schemas.microsoft.com/office/drawing/2014/main" id="{B40185BA-86AA-4A77-BBC6-4424AE6B64D3}"/>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C9647735-2B81-49F8-867D-686190256F45}"/>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Shape 349">
                <a:extLst>
                  <a:ext uri="{FF2B5EF4-FFF2-40B4-BE49-F238E27FC236}">
                    <a16:creationId xmlns:a16="http://schemas.microsoft.com/office/drawing/2014/main" id="{481C4A8E-380A-473C-B015-3A292DDFCC28}"/>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a:extLst>
                  <a:ext uri="{FF2B5EF4-FFF2-40B4-BE49-F238E27FC236}">
                    <a16:creationId xmlns:a16="http://schemas.microsoft.com/office/drawing/2014/main" id="{0861E62E-2285-48A7-8336-C26596C4AFE7}"/>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D4E69771-04F6-47F9-98F1-CEBB54E8CED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Shape 352">
                <a:extLst>
                  <a:ext uri="{FF2B5EF4-FFF2-40B4-BE49-F238E27FC236}">
                    <a16:creationId xmlns:a16="http://schemas.microsoft.com/office/drawing/2014/main" id="{DB8DD772-23A7-477A-97FD-C641D73EA71A}"/>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a:extLst>
                  <a:ext uri="{FF2B5EF4-FFF2-40B4-BE49-F238E27FC236}">
                    <a16:creationId xmlns:a16="http://schemas.microsoft.com/office/drawing/2014/main" id="{1B2D7AC2-A177-4E83-A262-C7E00E7CC3DC}"/>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Shape 354">
                <a:extLst>
                  <a:ext uri="{FF2B5EF4-FFF2-40B4-BE49-F238E27FC236}">
                    <a16:creationId xmlns:a16="http://schemas.microsoft.com/office/drawing/2014/main" id="{0F7E82C6-B53F-46CC-8284-182D318ABE32}"/>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Shape 355">
                <a:extLst>
                  <a:ext uri="{FF2B5EF4-FFF2-40B4-BE49-F238E27FC236}">
                    <a16:creationId xmlns:a16="http://schemas.microsoft.com/office/drawing/2014/main" id="{A12B9596-B33C-48A9-B407-D0A0A9ABC32E}"/>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Shape 356">
                <a:extLst>
                  <a:ext uri="{FF2B5EF4-FFF2-40B4-BE49-F238E27FC236}">
                    <a16:creationId xmlns:a16="http://schemas.microsoft.com/office/drawing/2014/main" id="{585379DC-D209-4210-BC8D-DCE5EB67FD3A}"/>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Shape 357">
                <a:extLst>
                  <a:ext uri="{FF2B5EF4-FFF2-40B4-BE49-F238E27FC236}">
                    <a16:creationId xmlns:a16="http://schemas.microsoft.com/office/drawing/2014/main" id="{C3F57D74-417F-4DEB-B636-CA28670CC7DA}"/>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Shape 358">
                <a:extLst>
                  <a:ext uri="{FF2B5EF4-FFF2-40B4-BE49-F238E27FC236}">
                    <a16:creationId xmlns:a16="http://schemas.microsoft.com/office/drawing/2014/main" id="{405A9F9A-C3E0-42B6-A35F-F12472B34CC6}"/>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Shape 359">
                <a:extLst>
                  <a:ext uri="{FF2B5EF4-FFF2-40B4-BE49-F238E27FC236}">
                    <a16:creationId xmlns:a16="http://schemas.microsoft.com/office/drawing/2014/main" id="{CB5A604A-6557-49D1-84C5-8E6C0A3DFD47}"/>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Shape 360">
                <a:extLst>
                  <a:ext uri="{FF2B5EF4-FFF2-40B4-BE49-F238E27FC236}">
                    <a16:creationId xmlns:a16="http://schemas.microsoft.com/office/drawing/2014/main" id="{DA6CB207-A954-405A-AC65-8912FF41BE10}"/>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Shape 361">
                <a:extLst>
                  <a:ext uri="{FF2B5EF4-FFF2-40B4-BE49-F238E27FC236}">
                    <a16:creationId xmlns:a16="http://schemas.microsoft.com/office/drawing/2014/main" id="{DEAF2901-49FD-4179-ADED-E40C4F6DA0D4}"/>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Shape 362">
                <a:extLst>
                  <a:ext uri="{FF2B5EF4-FFF2-40B4-BE49-F238E27FC236}">
                    <a16:creationId xmlns:a16="http://schemas.microsoft.com/office/drawing/2014/main" id="{97A9FECD-A2B6-41BE-A434-EDAF0C4F939E}"/>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Shape 363">
                <a:extLst>
                  <a:ext uri="{FF2B5EF4-FFF2-40B4-BE49-F238E27FC236}">
                    <a16:creationId xmlns:a16="http://schemas.microsoft.com/office/drawing/2014/main" id="{9C55247B-6450-4CCE-B0DF-8271569B2265}"/>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Shape 364">
                <a:extLst>
                  <a:ext uri="{FF2B5EF4-FFF2-40B4-BE49-F238E27FC236}">
                    <a16:creationId xmlns:a16="http://schemas.microsoft.com/office/drawing/2014/main" id="{6DBB1A51-7BD8-48EC-AD7B-65CAF82D399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Shape 365">
                <a:extLst>
                  <a:ext uri="{FF2B5EF4-FFF2-40B4-BE49-F238E27FC236}">
                    <a16:creationId xmlns:a16="http://schemas.microsoft.com/office/drawing/2014/main" id="{CA1B4E3C-AE01-47BA-9F12-5734C4F2CB93}"/>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Shape 366">
                <a:extLst>
                  <a:ext uri="{FF2B5EF4-FFF2-40B4-BE49-F238E27FC236}">
                    <a16:creationId xmlns:a16="http://schemas.microsoft.com/office/drawing/2014/main" id="{0D012DD4-0D3C-4130-A8F4-8FBD085F974F}"/>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Shape 367">
                <a:extLst>
                  <a:ext uri="{FF2B5EF4-FFF2-40B4-BE49-F238E27FC236}">
                    <a16:creationId xmlns:a16="http://schemas.microsoft.com/office/drawing/2014/main" id="{97D2B2C1-3233-4D55-B6D0-BF968A041536}"/>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Shape 368">
                <a:extLst>
                  <a:ext uri="{FF2B5EF4-FFF2-40B4-BE49-F238E27FC236}">
                    <a16:creationId xmlns:a16="http://schemas.microsoft.com/office/drawing/2014/main" id="{500882D7-3C8D-48D6-9577-E7DA6F762ABF}"/>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Shape 369">
                <a:extLst>
                  <a:ext uri="{FF2B5EF4-FFF2-40B4-BE49-F238E27FC236}">
                    <a16:creationId xmlns:a16="http://schemas.microsoft.com/office/drawing/2014/main" id="{3C672184-D4CB-40C4-AB73-E415E160B9E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a:extLst>
                  <a:ext uri="{FF2B5EF4-FFF2-40B4-BE49-F238E27FC236}">
                    <a16:creationId xmlns:a16="http://schemas.microsoft.com/office/drawing/2014/main" id="{EBC6A180-F966-4C7E-9437-C092FC7C8C39}"/>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Shape 371">
                <a:extLst>
                  <a:ext uri="{FF2B5EF4-FFF2-40B4-BE49-F238E27FC236}">
                    <a16:creationId xmlns:a16="http://schemas.microsoft.com/office/drawing/2014/main" id="{AC38475D-3A95-4B51-8024-4079631C48D0}"/>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Shape 372">
                <a:extLst>
                  <a:ext uri="{FF2B5EF4-FFF2-40B4-BE49-F238E27FC236}">
                    <a16:creationId xmlns:a16="http://schemas.microsoft.com/office/drawing/2014/main" id="{B2A2BD5A-D75C-44F7-B7E0-52B6341E204F}"/>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Shape 373">
                <a:extLst>
                  <a:ext uri="{FF2B5EF4-FFF2-40B4-BE49-F238E27FC236}">
                    <a16:creationId xmlns:a16="http://schemas.microsoft.com/office/drawing/2014/main" id="{E4C8CB65-71BF-43E8-9DC0-D6FB4C11DBF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Shape 374">
                <a:extLst>
                  <a:ext uri="{FF2B5EF4-FFF2-40B4-BE49-F238E27FC236}">
                    <a16:creationId xmlns:a16="http://schemas.microsoft.com/office/drawing/2014/main" id="{9ACDF88B-B8BD-4DB6-BA2F-EC2BFE02EDAF}"/>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Shape 375">
                <a:extLst>
                  <a:ext uri="{FF2B5EF4-FFF2-40B4-BE49-F238E27FC236}">
                    <a16:creationId xmlns:a16="http://schemas.microsoft.com/office/drawing/2014/main" id="{64CB5025-675E-414B-AE9B-3595B50F781C}"/>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Shape 376">
                <a:extLst>
                  <a:ext uri="{FF2B5EF4-FFF2-40B4-BE49-F238E27FC236}">
                    <a16:creationId xmlns:a16="http://schemas.microsoft.com/office/drawing/2014/main" id="{77925EF2-E6EE-4C72-91AF-149D1F27A03D}"/>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Shape 377">
                <a:extLst>
                  <a:ext uri="{FF2B5EF4-FFF2-40B4-BE49-F238E27FC236}">
                    <a16:creationId xmlns:a16="http://schemas.microsoft.com/office/drawing/2014/main" id="{15994C06-6BD5-4F8F-A0A7-520C9DDBEAE3}"/>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Shape 378">
                <a:extLst>
                  <a:ext uri="{FF2B5EF4-FFF2-40B4-BE49-F238E27FC236}">
                    <a16:creationId xmlns:a16="http://schemas.microsoft.com/office/drawing/2014/main" id="{0528B3A9-D663-4B39-A342-C328CC2CBAE6}"/>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Shape 379">
                <a:extLst>
                  <a:ext uri="{FF2B5EF4-FFF2-40B4-BE49-F238E27FC236}">
                    <a16:creationId xmlns:a16="http://schemas.microsoft.com/office/drawing/2014/main" id="{E4FF7A99-8B30-4046-BF6E-EE4D3B6331BA}"/>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Shape 380">
                <a:extLst>
                  <a:ext uri="{FF2B5EF4-FFF2-40B4-BE49-F238E27FC236}">
                    <a16:creationId xmlns:a16="http://schemas.microsoft.com/office/drawing/2014/main" id="{D895C940-01E2-4CAF-A94E-5618A9A40E86}"/>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Shape 381">
                <a:extLst>
                  <a:ext uri="{FF2B5EF4-FFF2-40B4-BE49-F238E27FC236}">
                    <a16:creationId xmlns:a16="http://schemas.microsoft.com/office/drawing/2014/main" id="{DC134170-B6CE-4453-A34A-DC5BED0570E3}"/>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Shape 382">
                <a:extLst>
                  <a:ext uri="{FF2B5EF4-FFF2-40B4-BE49-F238E27FC236}">
                    <a16:creationId xmlns:a16="http://schemas.microsoft.com/office/drawing/2014/main" id="{8004CCCA-8A1A-4F99-B569-6B9AB624169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Shape 383">
                <a:extLst>
                  <a:ext uri="{FF2B5EF4-FFF2-40B4-BE49-F238E27FC236}">
                    <a16:creationId xmlns:a16="http://schemas.microsoft.com/office/drawing/2014/main" id="{2C9A3B46-1E9A-4198-A73A-D2C0BB600555}"/>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Shape 384">
                <a:extLst>
                  <a:ext uri="{FF2B5EF4-FFF2-40B4-BE49-F238E27FC236}">
                    <a16:creationId xmlns:a16="http://schemas.microsoft.com/office/drawing/2014/main" id="{CF63FD30-A2A6-4020-B51C-2C22C2D816A5}"/>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Shape 385">
                <a:extLst>
                  <a:ext uri="{FF2B5EF4-FFF2-40B4-BE49-F238E27FC236}">
                    <a16:creationId xmlns:a16="http://schemas.microsoft.com/office/drawing/2014/main" id="{7926B677-10E2-4DB2-9457-393CE325E007}"/>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Shape 386">
                <a:extLst>
                  <a:ext uri="{FF2B5EF4-FFF2-40B4-BE49-F238E27FC236}">
                    <a16:creationId xmlns:a16="http://schemas.microsoft.com/office/drawing/2014/main" id="{B1924A09-9C48-4E93-8B29-23A8CF61D68D}"/>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Shape 387">
                <a:extLst>
                  <a:ext uri="{FF2B5EF4-FFF2-40B4-BE49-F238E27FC236}">
                    <a16:creationId xmlns:a16="http://schemas.microsoft.com/office/drawing/2014/main" id="{56C5A65A-B875-4DC9-A0A2-68196917B52E}"/>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Shape 388">
                <a:extLst>
                  <a:ext uri="{FF2B5EF4-FFF2-40B4-BE49-F238E27FC236}">
                    <a16:creationId xmlns:a16="http://schemas.microsoft.com/office/drawing/2014/main" id="{66CC93F0-EC33-4A5F-8C82-621BFBFB5279}"/>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Shape 389">
                <a:extLst>
                  <a:ext uri="{FF2B5EF4-FFF2-40B4-BE49-F238E27FC236}">
                    <a16:creationId xmlns:a16="http://schemas.microsoft.com/office/drawing/2014/main" id="{9707FDCE-E18C-4C7D-A393-83EC4F64D5D5}"/>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Shape 390">
                <a:extLst>
                  <a:ext uri="{FF2B5EF4-FFF2-40B4-BE49-F238E27FC236}">
                    <a16:creationId xmlns:a16="http://schemas.microsoft.com/office/drawing/2014/main" id="{FB717D87-26A5-41E9-9F63-D4975EA19164}"/>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Shape 391">
                <a:extLst>
                  <a:ext uri="{FF2B5EF4-FFF2-40B4-BE49-F238E27FC236}">
                    <a16:creationId xmlns:a16="http://schemas.microsoft.com/office/drawing/2014/main" id="{E2B02BBC-E339-432A-8D70-CE5B180E3338}"/>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Shape 392">
                <a:extLst>
                  <a:ext uri="{FF2B5EF4-FFF2-40B4-BE49-F238E27FC236}">
                    <a16:creationId xmlns:a16="http://schemas.microsoft.com/office/drawing/2014/main" id="{B70CFC53-C5F2-47BE-9558-5E89181CFA0A}"/>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Shape 393">
                <a:extLst>
                  <a:ext uri="{FF2B5EF4-FFF2-40B4-BE49-F238E27FC236}">
                    <a16:creationId xmlns:a16="http://schemas.microsoft.com/office/drawing/2014/main" id="{F004A6C3-4B9F-440C-9B62-3F5506BB2DAA}"/>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Shape 394">
                <a:extLst>
                  <a:ext uri="{FF2B5EF4-FFF2-40B4-BE49-F238E27FC236}">
                    <a16:creationId xmlns:a16="http://schemas.microsoft.com/office/drawing/2014/main" id="{072ADB1C-2F93-4997-B5B5-63C2D84AE3EC}"/>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Shape 395">
                <a:extLst>
                  <a:ext uri="{FF2B5EF4-FFF2-40B4-BE49-F238E27FC236}">
                    <a16:creationId xmlns:a16="http://schemas.microsoft.com/office/drawing/2014/main" id="{A28E647B-E43B-4330-8025-E005375DA5FB}"/>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Shape 396">
                <a:extLst>
                  <a:ext uri="{FF2B5EF4-FFF2-40B4-BE49-F238E27FC236}">
                    <a16:creationId xmlns:a16="http://schemas.microsoft.com/office/drawing/2014/main" id="{53570119-663C-429E-9655-7B8C80C5C1B7}"/>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Shape 397">
                <a:extLst>
                  <a:ext uri="{FF2B5EF4-FFF2-40B4-BE49-F238E27FC236}">
                    <a16:creationId xmlns:a16="http://schemas.microsoft.com/office/drawing/2014/main" id="{3B22AA7D-92E7-4596-8AC8-A7502FD1D10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Shape 398">
                <a:extLst>
                  <a:ext uri="{FF2B5EF4-FFF2-40B4-BE49-F238E27FC236}">
                    <a16:creationId xmlns:a16="http://schemas.microsoft.com/office/drawing/2014/main" id="{413C36C5-98F6-45F2-8F71-A17E1859628C}"/>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Shape 399">
                <a:extLst>
                  <a:ext uri="{FF2B5EF4-FFF2-40B4-BE49-F238E27FC236}">
                    <a16:creationId xmlns:a16="http://schemas.microsoft.com/office/drawing/2014/main" id="{9353CBA8-F405-4D1D-8C4D-CE3A0082FC6C}"/>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Shape 400">
                <a:extLst>
                  <a:ext uri="{FF2B5EF4-FFF2-40B4-BE49-F238E27FC236}">
                    <a16:creationId xmlns:a16="http://schemas.microsoft.com/office/drawing/2014/main" id="{246BAF20-64A8-4A6F-9896-888F35AA1DD1}"/>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Shape 401">
                <a:extLst>
                  <a:ext uri="{FF2B5EF4-FFF2-40B4-BE49-F238E27FC236}">
                    <a16:creationId xmlns:a16="http://schemas.microsoft.com/office/drawing/2014/main" id="{13852404-D138-4418-B40E-D2B09F2E9717}"/>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Shape 402">
                <a:extLst>
                  <a:ext uri="{FF2B5EF4-FFF2-40B4-BE49-F238E27FC236}">
                    <a16:creationId xmlns:a16="http://schemas.microsoft.com/office/drawing/2014/main" id="{8CE1C5F6-9E17-449B-BF32-169BEC9F202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Shape 403">
                <a:extLst>
                  <a:ext uri="{FF2B5EF4-FFF2-40B4-BE49-F238E27FC236}">
                    <a16:creationId xmlns:a16="http://schemas.microsoft.com/office/drawing/2014/main" id="{8C0FCBB0-B1D7-483A-9E95-6E67B1F3E426}"/>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Shape 404">
                <a:extLst>
                  <a:ext uri="{FF2B5EF4-FFF2-40B4-BE49-F238E27FC236}">
                    <a16:creationId xmlns:a16="http://schemas.microsoft.com/office/drawing/2014/main" id="{7ACB6B4A-5080-47B2-B361-8AF28A0F3BF1}"/>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Shape 405">
                <a:extLst>
                  <a:ext uri="{FF2B5EF4-FFF2-40B4-BE49-F238E27FC236}">
                    <a16:creationId xmlns:a16="http://schemas.microsoft.com/office/drawing/2014/main" id="{590B008E-30D1-4BFE-856E-E3A265FDE243}"/>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Shape 406">
                <a:extLst>
                  <a:ext uri="{FF2B5EF4-FFF2-40B4-BE49-F238E27FC236}">
                    <a16:creationId xmlns:a16="http://schemas.microsoft.com/office/drawing/2014/main" id="{FB69B50E-5BBC-4538-BE40-A3C45AB2EFE1}"/>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Shape 407">
                <a:extLst>
                  <a:ext uri="{FF2B5EF4-FFF2-40B4-BE49-F238E27FC236}">
                    <a16:creationId xmlns:a16="http://schemas.microsoft.com/office/drawing/2014/main" id="{F4E2E95E-8982-46FC-B798-785570485E1C}"/>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Shape 408">
                <a:extLst>
                  <a:ext uri="{FF2B5EF4-FFF2-40B4-BE49-F238E27FC236}">
                    <a16:creationId xmlns:a16="http://schemas.microsoft.com/office/drawing/2014/main" id="{1069183C-75C0-41AD-8717-5A8380979197}"/>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Shape 409">
                <a:extLst>
                  <a:ext uri="{FF2B5EF4-FFF2-40B4-BE49-F238E27FC236}">
                    <a16:creationId xmlns:a16="http://schemas.microsoft.com/office/drawing/2014/main" id="{88D09044-3635-4838-9C2E-C79376E696FB}"/>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Shape 410">
                <a:extLst>
                  <a:ext uri="{FF2B5EF4-FFF2-40B4-BE49-F238E27FC236}">
                    <a16:creationId xmlns:a16="http://schemas.microsoft.com/office/drawing/2014/main" id="{17A495F3-5B5E-4716-93E3-F9ACC17F6BEF}"/>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Shape 411">
                <a:extLst>
                  <a:ext uri="{FF2B5EF4-FFF2-40B4-BE49-F238E27FC236}">
                    <a16:creationId xmlns:a16="http://schemas.microsoft.com/office/drawing/2014/main" id="{87C921E5-D445-46C0-B697-0E8229626688}"/>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Shape 412">
                <a:extLst>
                  <a:ext uri="{FF2B5EF4-FFF2-40B4-BE49-F238E27FC236}">
                    <a16:creationId xmlns:a16="http://schemas.microsoft.com/office/drawing/2014/main" id="{041E912E-41A7-403B-A1FF-EC9C142467E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Shape 413">
                <a:extLst>
                  <a:ext uri="{FF2B5EF4-FFF2-40B4-BE49-F238E27FC236}">
                    <a16:creationId xmlns:a16="http://schemas.microsoft.com/office/drawing/2014/main" id="{8B1A7D7D-1355-4ECF-8663-0157BA3493AE}"/>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Shape 414">
                <a:extLst>
                  <a:ext uri="{FF2B5EF4-FFF2-40B4-BE49-F238E27FC236}">
                    <a16:creationId xmlns:a16="http://schemas.microsoft.com/office/drawing/2014/main" id="{65FC979A-EF6B-43BA-A21B-02A842D21B35}"/>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Shape 415">
                <a:extLst>
                  <a:ext uri="{FF2B5EF4-FFF2-40B4-BE49-F238E27FC236}">
                    <a16:creationId xmlns:a16="http://schemas.microsoft.com/office/drawing/2014/main" id="{3F6E7425-63A8-43F0-A40A-2D8DA874AC78}"/>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Shape 416">
                <a:extLst>
                  <a:ext uri="{FF2B5EF4-FFF2-40B4-BE49-F238E27FC236}">
                    <a16:creationId xmlns:a16="http://schemas.microsoft.com/office/drawing/2014/main" id="{95730825-FD1A-423C-9D18-2221A5A6D7A5}"/>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Shape 417">
                <a:extLst>
                  <a:ext uri="{FF2B5EF4-FFF2-40B4-BE49-F238E27FC236}">
                    <a16:creationId xmlns:a16="http://schemas.microsoft.com/office/drawing/2014/main" id="{29A780E4-460C-4007-9262-982EB6A3F136}"/>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Shape 418">
                <a:extLst>
                  <a:ext uri="{FF2B5EF4-FFF2-40B4-BE49-F238E27FC236}">
                    <a16:creationId xmlns:a16="http://schemas.microsoft.com/office/drawing/2014/main" id="{EBE8CA34-B6FC-4D3B-8DF9-7F7AC235CD28}"/>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Shape 419">
                <a:extLst>
                  <a:ext uri="{FF2B5EF4-FFF2-40B4-BE49-F238E27FC236}">
                    <a16:creationId xmlns:a16="http://schemas.microsoft.com/office/drawing/2014/main" id="{17CDA2B4-7270-412B-BD63-BC63BB8FEABE}"/>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E9E9AECF-461E-400B-A213-4EFAFF207E1D}"/>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Shape 421">
                <a:extLst>
                  <a:ext uri="{FF2B5EF4-FFF2-40B4-BE49-F238E27FC236}">
                    <a16:creationId xmlns:a16="http://schemas.microsoft.com/office/drawing/2014/main" id="{3D994445-9A09-4234-93AA-5EA2328DCDC3}"/>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47CF2464-8806-4EEC-8BDA-3FEA3A7C0031}"/>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Shape 423">
                <a:extLst>
                  <a:ext uri="{FF2B5EF4-FFF2-40B4-BE49-F238E27FC236}">
                    <a16:creationId xmlns:a16="http://schemas.microsoft.com/office/drawing/2014/main" id="{91E6E5D2-F5F7-420E-A1E1-366A72DEBBB4}"/>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Shape 424">
                <a:extLst>
                  <a:ext uri="{FF2B5EF4-FFF2-40B4-BE49-F238E27FC236}">
                    <a16:creationId xmlns:a16="http://schemas.microsoft.com/office/drawing/2014/main" id="{DD58D6EB-C041-4910-A1AE-8F52B4A7AA9B}"/>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Shape 425">
                <a:extLst>
                  <a:ext uri="{FF2B5EF4-FFF2-40B4-BE49-F238E27FC236}">
                    <a16:creationId xmlns:a16="http://schemas.microsoft.com/office/drawing/2014/main" id="{14E4EE5E-05F5-4AA7-93E8-3F5579A1FAFA}"/>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Shape 426">
                <a:extLst>
                  <a:ext uri="{FF2B5EF4-FFF2-40B4-BE49-F238E27FC236}">
                    <a16:creationId xmlns:a16="http://schemas.microsoft.com/office/drawing/2014/main" id="{2F040AEE-E0AA-4156-8A96-7835DF4446E3}"/>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Shape 427">
                <a:extLst>
                  <a:ext uri="{FF2B5EF4-FFF2-40B4-BE49-F238E27FC236}">
                    <a16:creationId xmlns:a16="http://schemas.microsoft.com/office/drawing/2014/main" id="{E651E890-30D1-4836-9E33-44B72F61FDFF}"/>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Shape 428">
                <a:extLst>
                  <a:ext uri="{FF2B5EF4-FFF2-40B4-BE49-F238E27FC236}">
                    <a16:creationId xmlns:a16="http://schemas.microsoft.com/office/drawing/2014/main" id="{4FDBB2E3-B4F4-4FDC-BEDC-02DDC02E219F}"/>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Shape 429">
                <a:extLst>
                  <a:ext uri="{FF2B5EF4-FFF2-40B4-BE49-F238E27FC236}">
                    <a16:creationId xmlns:a16="http://schemas.microsoft.com/office/drawing/2014/main" id="{46DB5F28-B0DB-42E2-97E0-2BC7D7D50F3D}"/>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a:extLst>
                  <a:ext uri="{FF2B5EF4-FFF2-40B4-BE49-F238E27FC236}">
                    <a16:creationId xmlns:a16="http://schemas.microsoft.com/office/drawing/2014/main" id="{B011758E-5695-4A5B-B296-9DBB3A71D54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Shape 431">
                <a:extLst>
                  <a:ext uri="{FF2B5EF4-FFF2-40B4-BE49-F238E27FC236}">
                    <a16:creationId xmlns:a16="http://schemas.microsoft.com/office/drawing/2014/main" id="{7AFACF87-01F9-40B6-AAC9-24D00830439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Shape 432">
                <a:extLst>
                  <a:ext uri="{FF2B5EF4-FFF2-40B4-BE49-F238E27FC236}">
                    <a16:creationId xmlns:a16="http://schemas.microsoft.com/office/drawing/2014/main" id="{ADF97B6D-6CD6-4491-A222-BBFE09A8B4F1}"/>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Shape 433">
                <a:extLst>
                  <a:ext uri="{FF2B5EF4-FFF2-40B4-BE49-F238E27FC236}">
                    <a16:creationId xmlns:a16="http://schemas.microsoft.com/office/drawing/2014/main" id="{8AED101E-BCAE-4708-8CE1-2FC369E2F80A}"/>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Shape 434">
                <a:extLst>
                  <a:ext uri="{FF2B5EF4-FFF2-40B4-BE49-F238E27FC236}">
                    <a16:creationId xmlns:a16="http://schemas.microsoft.com/office/drawing/2014/main" id="{027A03F0-8C77-4DD2-90BA-AE69F11E550A}"/>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Shape 435">
                <a:extLst>
                  <a:ext uri="{FF2B5EF4-FFF2-40B4-BE49-F238E27FC236}">
                    <a16:creationId xmlns:a16="http://schemas.microsoft.com/office/drawing/2014/main" id="{8501748F-1363-44D4-B16F-57746EDDDE07}"/>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Shape 436">
                <a:extLst>
                  <a:ext uri="{FF2B5EF4-FFF2-40B4-BE49-F238E27FC236}">
                    <a16:creationId xmlns:a16="http://schemas.microsoft.com/office/drawing/2014/main" id="{405FE3E1-F444-4934-9CFD-25484A632BCC}"/>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Shape 437">
                <a:extLst>
                  <a:ext uri="{FF2B5EF4-FFF2-40B4-BE49-F238E27FC236}">
                    <a16:creationId xmlns:a16="http://schemas.microsoft.com/office/drawing/2014/main" id="{FBD6F8DB-AA9C-43E1-8B17-28E5B638CA6D}"/>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Shape 438">
                <a:extLst>
                  <a:ext uri="{FF2B5EF4-FFF2-40B4-BE49-F238E27FC236}">
                    <a16:creationId xmlns:a16="http://schemas.microsoft.com/office/drawing/2014/main" id="{256EBAAE-4DE4-4BAF-9E1B-50E399DEE82F}"/>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 name="Straight Arrow Connector 9">
            <a:extLst>
              <a:ext uri="{FF2B5EF4-FFF2-40B4-BE49-F238E27FC236}">
                <a16:creationId xmlns:a16="http://schemas.microsoft.com/office/drawing/2014/main" id="{3FFE71F3-E965-48F7-867C-DD12BC219BFB}"/>
              </a:ext>
            </a:extLst>
          </p:cNvPr>
          <p:cNvCxnSpPr>
            <a:cxnSpLocks/>
          </p:cNvCxnSpPr>
          <p:nvPr/>
        </p:nvCxnSpPr>
        <p:spPr>
          <a:xfrm>
            <a:off x="1810205" y="1826188"/>
            <a:ext cx="2251644" cy="735496"/>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6" name="Explosion: 8 Points 665">
            <a:extLst>
              <a:ext uri="{FF2B5EF4-FFF2-40B4-BE49-F238E27FC236}">
                <a16:creationId xmlns:a16="http://schemas.microsoft.com/office/drawing/2014/main" id="{40FB577D-C819-4901-81C8-981400924D16}"/>
              </a:ext>
            </a:extLst>
          </p:cNvPr>
          <p:cNvSpPr/>
          <p:nvPr/>
        </p:nvSpPr>
        <p:spPr>
          <a:xfrm rot="20172396">
            <a:off x="-3559132" y="1254474"/>
            <a:ext cx="2334182" cy="2298146"/>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Explosion: 14 Points 319">
            <a:extLst>
              <a:ext uri="{FF2B5EF4-FFF2-40B4-BE49-F238E27FC236}">
                <a16:creationId xmlns:a16="http://schemas.microsoft.com/office/drawing/2014/main" id="{91132DD7-8CC8-4F70-9279-BA0756EEB288}"/>
              </a:ext>
            </a:extLst>
          </p:cNvPr>
          <p:cNvSpPr/>
          <p:nvPr/>
        </p:nvSpPr>
        <p:spPr>
          <a:xfrm>
            <a:off x="-1573119" y="3363923"/>
            <a:ext cx="935664" cy="914400"/>
          </a:xfrm>
          <a:prstGeom prst="irregularSeal2">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8" name="Explosion: 8 Points 317">
            <a:extLst>
              <a:ext uri="{FF2B5EF4-FFF2-40B4-BE49-F238E27FC236}">
                <a16:creationId xmlns:a16="http://schemas.microsoft.com/office/drawing/2014/main" id="{0E667EEB-0CBA-45C8-96F6-34E64100383B}"/>
              </a:ext>
            </a:extLst>
          </p:cNvPr>
          <p:cNvSpPr/>
          <p:nvPr/>
        </p:nvSpPr>
        <p:spPr>
          <a:xfrm rot="20172396">
            <a:off x="5243237" y="2018101"/>
            <a:ext cx="1516116" cy="1559998"/>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5033032-92C9-4F08-B84E-24CB89EA56DD}"/>
              </a:ext>
            </a:extLst>
          </p:cNvPr>
          <p:cNvSpPr txBox="1"/>
          <p:nvPr/>
        </p:nvSpPr>
        <p:spPr>
          <a:xfrm>
            <a:off x="839888" y="1173918"/>
            <a:ext cx="2734441" cy="584775"/>
          </a:xfrm>
          <a:prstGeom prst="rect">
            <a:avLst/>
          </a:prstGeom>
          <a:noFill/>
        </p:spPr>
        <p:txBody>
          <a:bodyPr wrap="square" rtlCol="0">
            <a:spAutoFit/>
          </a:bodyPr>
          <a:lstStyle/>
          <a:p>
            <a:r>
              <a:rPr lang="en-US" sz="3200" b="1" dirty="0">
                <a:solidFill>
                  <a:schemeClr val="accent2">
                    <a:lumMod val="50000"/>
                  </a:schemeClr>
                </a:solidFill>
              </a:rPr>
              <a:t>Image Trigger</a:t>
            </a:r>
          </a:p>
        </p:txBody>
      </p:sp>
      <p:pic>
        <p:nvPicPr>
          <p:cNvPr id="668" name="Picture 2" descr="View of Steaming Kettle' Photographic Print - Philip Gendreau ...">
            <a:extLst>
              <a:ext uri="{FF2B5EF4-FFF2-40B4-BE49-F238E27FC236}">
                <a16:creationId xmlns:a16="http://schemas.microsoft.com/office/drawing/2014/main" id="{FBEFBAE9-96ED-4B4D-958A-6B23DC069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3022" y="1966272"/>
            <a:ext cx="2725174" cy="4084050"/>
          </a:xfrm>
          <a:prstGeom prst="rect">
            <a:avLst/>
          </a:prstGeom>
          <a:noFill/>
          <a:extLst>
            <a:ext uri="{909E8E84-426E-40DD-AFC4-6F175D3DCCD1}">
              <a14:hiddenFill xmlns:a14="http://schemas.microsoft.com/office/drawing/2010/main">
                <a:solidFill>
                  <a:srgbClr val="FFFFFF"/>
                </a:solidFill>
              </a14:hiddenFill>
            </a:ext>
          </a:extLst>
        </p:spPr>
      </p:pic>
      <p:pic>
        <p:nvPicPr>
          <p:cNvPr id="669" name="Picture 668">
            <a:extLst>
              <a:ext uri="{FF2B5EF4-FFF2-40B4-BE49-F238E27FC236}">
                <a16:creationId xmlns:a16="http://schemas.microsoft.com/office/drawing/2014/main" id="{33A8FA4B-1CC8-4AE9-923B-FE64C1192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70" name="Explosion: 8 Points 669">
            <a:extLst>
              <a:ext uri="{FF2B5EF4-FFF2-40B4-BE49-F238E27FC236}">
                <a16:creationId xmlns:a16="http://schemas.microsoft.com/office/drawing/2014/main" id="{D6F0C919-6087-4074-BC9A-9C93998805E9}"/>
              </a:ext>
            </a:extLst>
          </p:cNvPr>
          <p:cNvSpPr/>
          <p:nvPr/>
        </p:nvSpPr>
        <p:spPr>
          <a:xfrm rot="1799264">
            <a:off x="5395637" y="2170501"/>
            <a:ext cx="1516116" cy="1559998"/>
          </a:xfrm>
          <a:prstGeom prst="irregularSeal1">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Explosion: 8 Points 670">
            <a:extLst>
              <a:ext uri="{FF2B5EF4-FFF2-40B4-BE49-F238E27FC236}">
                <a16:creationId xmlns:a16="http://schemas.microsoft.com/office/drawing/2014/main" id="{EE78493B-09A9-4BE6-A005-2C4BDC48B4F4}"/>
              </a:ext>
            </a:extLst>
          </p:cNvPr>
          <p:cNvSpPr/>
          <p:nvPr/>
        </p:nvSpPr>
        <p:spPr>
          <a:xfrm rot="17494672">
            <a:off x="5785394" y="2287118"/>
            <a:ext cx="869536" cy="1033624"/>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7" name="Straight Arrow Connector 666">
            <a:extLst>
              <a:ext uri="{FF2B5EF4-FFF2-40B4-BE49-F238E27FC236}">
                <a16:creationId xmlns:a16="http://schemas.microsoft.com/office/drawing/2014/main" id="{63F3AB8B-D65E-459A-B607-3A55E02A4B32}"/>
              </a:ext>
            </a:extLst>
          </p:cNvPr>
          <p:cNvCxnSpPr>
            <a:cxnSpLocks/>
          </p:cNvCxnSpPr>
          <p:nvPr/>
        </p:nvCxnSpPr>
        <p:spPr>
          <a:xfrm flipH="1" flipV="1">
            <a:off x="1158100" y="1956039"/>
            <a:ext cx="3430643" cy="759179"/>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2" name="Straight Arrow Connector 671">
            <a:extLst>
              <a:ext uri="{FF2B5EF4-FFF2-40B4-BE49-F238E27FC236}">
                <a16:creationId xmlns:a16="http://schemas.microsoft.com/office/drawing/2014/main" id="{D165E73D-2E58-4589-83E3-D52EB2CE354C}"/>
              </a:ext>
            </a:extLst>
          </p:cNvPr>
          <p:cNvCxnSpPr>
            <a:cxnSpLocks/>
          </p:cNvCxnSpPr>
          <p:nvPr/>
        </p:nvCxnSpPr>
        <p:spPr>
          <a:xfrm flipH="1">
            <a:off x="1002498" y="3771580"/>
            <a:ext cx="3733959" cy="231914"/>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3" name="Straight Arrow Connector 672">
            <a:extLst>
              <a:ext uri="{FF2B5EF4-FFF2-40B4-BE49-F238E27FC236}">
                <a16:creationId xmlns:a16="http://schemas.microsoft.com/office/drawing/2014/main" id="{85BC0425-BD97-42E4-AA57-07CAB6FC0D71}"/>
              </a:ext>
            </a:extLst>
          </p:cNvPr>
          <p:cNvCxnSpPr>
            <a:cxnSpLocks/>
          </p:cNvCxnSpPr>
          <p:nvPr/>
        </p:nvCxnSpPr>
        <p:spPr>
          <a:xfrm flipV="1">
            <a:off x="7421336" y="1932973"/>
            <a:ext cx="3592612" cy="644151"/>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0262724-AF0F-443E-BF37-EFC8CCA6D026}"/>
              </a:ext>
            </a:extLst>
          </p:cNvPr>
          <p:cNvSpPr/>
          <p:nvPr/>
        </p:nvSpPr>
        <p:spPr>
          <a:xfrm>
            <a:off x="4724128" y="1493671"/>
            <a:ext cx="2569238" cy="2290576"/>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Explosion: 8 Points 673">
            <a:extLst>
              <a:ext uri="{FF2B5EF4-FFF2-40B4-BE49-F238E27FC236}">
                <a16:creationId xmlns:a16="http://schemas.microsoft.com/office/drawing/2014/main" id="{5DBF36F4-43F0-4D3C-929E-5E029564413B}"/>
              </a:ext>
            </a:extLst>
          </p:cNvPr>
          <p:cNvSpPr/>
          <p:nvPr/>
        </p:nvSpPr>
        <p:spPr>
          <a:xfrm rot="17494672">
            <a:off x="559125" y="1638581"/>
            <a:ext cx="577340" cy="705427"/>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Explosion: 8 Points 674">
            <a:extLst>
              <a:ext uri="{FF2B5EF4-FFF2-40B4-BE49-F238E27FC236}">
                <a16:creationId xmlns:a16="http://schemas.microsoft.com/office/drawing/2014/main" id="{41CA1D3F-636B-47BE-833A-0DCFD7BE31C0}"/>
              </a:ext>
            </a:extLst>
          </p:cNvPr>
          <p:cNvSpPr/>
          <p:nvPr/>
        </p:nvSpPr>
        <p:spPr>
          <a:xfrm rot="17494672">
            <a:off x="262875" y="3559086"/>
            <a:ext cx="660825" cy="749405"/>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Explosion: 8 Points 675">
            <a:extLst>
              <a:ext uri="{FF2B5EF4-FFF2-40B4-BE49-F238E27FC236}">
                <a16:creationId xmlns:a16="http://schemas.microsoft.com/office/drawing/2014/main" id="{88270EE0-7FB2-4FD0-A9BA-934AEB948F24}"/>
              </a:ext>
            </a:extLst>
          </p:cNvPr>
          <p:cNvSpPr/>
          <p:nvPr/>
        </p:nvSpPr>
        <p:spPr>
          <a:xfrm rot="17494672">
            <a:off x="11018578" y="1532777"/>
            <a:ext cx="577340" cy="705427"/>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2D0BB9-F88E-4065-B34E-161E1CCB1E31}"/>
              </a:ext>
            </a:extLst>
          </p:cNvPr>
          <p:cNvSpPr txBox="1"/>
          <p:nvPr/>
        </p:nvSpPr>
        <p:spPr>
          <a:xfrm>
            <a:off x="5458089" y="2308923"/>
            <a:ext cx="1210340" cy="369332"/>
          </a:xfrm>
          <a:prstGeom prst="rect">
            <a:avLst/>
          </a:prstGeom>
          <a:noFill/>
        </p:spPr>
        <p:txBody>
          <a:bodyPr wrap="square" rtlCol="0">
            <a:spAutoFit/>
          </a:bodyPr>
          <a:lstStyle/>
          <a:p>
            <a:pPr algn="ctr"/>
            <a:r>
              <a:rPr lang="en-US" dirty="0">
                <a:solidFill>
                  <a:schemeClr val="bg1"/>
                </a:solidFill>
              </a:rPr>
              <a:t>Unaware</a:t>
            </a:r>
          </a:p>
        </p:txBody>
      </p:sp>
    </p:spTree>
    <p:extLst>
      <p:ext uri="{BB962C8B-B14F-4D97-AF65-F5344CB8AC3E}">
        <p14:creationId xmlns:p14="http://schemas.microsoft.com/office/powerpoint/2010/main" val="307449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675" grpId="0" animBg="1"/>
      <p:bldP spid="6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ow big is the brain? Who knows—even our best efforts to calculate its  capacity are flawed and meaningless.">
            <a:extLst>
              <a:ext uri="{FF2B5EF4-FFF2-40B4-BE49-F238E27FC236}">
                <a16:creationId xmlns:a16="http://schemas.microsoft.com/office/drawing/2014/main" id="{C9E1290E-9528-4DDF-83F0-2A22EDD7D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2229"/>
            <a:ext cx="12222395" cy="8721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53F022-E43A-47B8-AB1A-F94D734BFE3F}"/>
              </a:ext>
            </a:extLst>
          </p:cNvPr>
          <p:cNvSpPr txBox="1"/>
          <p:nvPr/>
        </p:nvSpPr>
        <p:spPr>
          <a:xfrm>
            <a:off x="1149531" y="-1502229"/>
            <a:ext cx="2246812" cy="923330"/>
          </a:xfrm>
          <a:prstGeom prst="rect">
            <a:avLst/>
          </a:prstGeom>
          <a:noFill/>
        </p:spPr>
        <p:txBody>
          <a:bodyPr wrap="square" rtlCol="0">
            <a:spAutoFit/>
          </a:bodyPr>
          <a:lstStyle/>
          <a:p>
            <a:r>
              <a:rPr lang="en-US" dirty="0">
                <a:solidFill>
                  <a:schemeClr val="bg1"/>
                </a:solidFill>
              </a:rPr>
              <a:t>Our mind and our heart matter, in our grieving process</a:t>
            </a:r>
          </a:p>
        </p:txBody>
      </p:sp>
    </p:spTree>
    <p:extLst>
      <p:ext uri="{BB962C8B-B14F-4D97-AF65-F5344CB8AC3E}">
        <p14:creationId xmlns:p14="http://schemas.microsoft.com/office/powerpoint/2010/main" val="2334435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6" name="TextBox 25">
            <a:extLst>
              <a:ext uri="{FF2B5EF4-FFF2-40B4-BE49-F238E27FC236}">
                <a16:creationId xmlns:a16="http://schemas.microsoft.com/office/drawing/2014/main" id="{C09040C2-CE58-4E5A-91C5-6C123CFC6F49}"/>
              </a:ext>
            </a:extLst>
          </p:cNvPr>
          <p:cNvSpPr txBox="1"/>
          <p:nvPr/>
        </p:nvSpPr>
        <p:spPr>
          <a:xfrm>
            <a:off x="7168522" y="928209"/>
            <a:ext cx="52371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672C57"/>
                </a:solidFill>
                <a:latin typeface="Calibri" panose="020F0502020204030204"/>
              </a:rPr>
              <a:t>Relationships exist in our thoughts</a:t>
            </a: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7569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3" name="Graphic 2" descr="Heart">
            <a:extLst>
              <a:ext uri="{FF2B5EF4-FFF2-40B4-BE49-F238E27FC236}">
                <a16:creationId xmlns:a16="http://schemas.microsoft.com/office/drawing/2014/main" id="{186A560E-FCDA-44F0-A594-D867057F8D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3927" y="1532792"/>
            <a:ext cx="914400" cy="914400"/>
          </a:xfrm>
          <a:prstGeom prst="rect">
            <a:avLst/>
          </a:prstGeom>
        </p:spPr>
      </p:pic>
      <p:pic>
        <p:nvPicPr>
          <p:cNvPr id="16" name="Graphic 15" descr="Man">
            <a:extLst>
              <a:ext uri="{FF2B5EF4-FFF2-40B4-BE49-F238E27FC236}">
                <a16:creationId xmlns:a16="http://schemas.microsoft.com/office/drawing/2014/main" id="{B6DB9F73-6DF8-41E7-835C-941A5BD23C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1" name="Graphic 10" descr="Broken Heart">
            <a:extLst>
              <a:ext uri="{FF2B5EF4-FFF2-40B4-BE49-F238E27FC236}">
                <a16:creationId xmlns:a16="http://schemas.microsoft.com/office/drawing/2014/main" id="{D2D2E17E-FF4D-4BCF-B661-5E3AAD9EFD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8300" y="959817"/>
            <a:ext cx="651845" cy="651845"/>
          </a:xfrm>
          <a:prstGeom prst="rect">
            <a:avLst/>
          </a:prstGeom>
        </p:spPr>
      </p:pic>
    </p:spTree>
    <p:extLst>
      <p:ext uri="{BB962C8B-B14F-4D97-AF65-F5344CB8AC3E}">
        <p14:creationId xmlns:p14="http://schemas.microsoft.com/office/powerpoint/2010/main" val="169777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4746094" y="2454250"/>
            <a:ext cx="2699813" cy="2699813"/>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4956383" y="2036442"/>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5989535" y="2184076"/>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6729940" y="2402647"/>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7402163" y="2600727"/>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5" name="TextBox 24">
            <a:extLst>
              <a:ext uri="{FF2B5EF4-FFF2-40B4-BE49-F238E27FC236}">
                <a16:creationId xmlns:a16="http://schemas.microsoft.com/office/drawing/2014/main" id="{35656BCC-B691-40E7-ADC2-721FD8400369}"/>
              </a:ext>
            </a:extLst>
          </p:cNvPr>
          <p:cNvSpPr txBox="1"/>
          <p:nvPr/>
        </p:nvSpPr>
        <p:spPr>
          <a:xfrm>
            <a:off x="1232942" y="716332"/>
            <a:ext cx="564992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In grief: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Thoughts and emotions become intertwined.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Reactions</a:t>
            </a:r>
            <a:r>
              <a:rPr kumimoji="0" lang="en-US" sz="1600" b="0" i="0" u="none" strike="noStrike" kern="1200" cap="none" spc="0" normalizeH="0" noProof="0" dirty="0">
                <a:ln>
                  <a:noFill/>
                </a:ln>
                <a:solidFill>
                  <a:srgbClr val="672C57"/>
                </a:solidFill>
                <a:effectLst/>
                <a:uLnTx/>
                <a:uFillTx/>
                <a:latin typeface="Calibri" panose="020F0502020204030204"/>
                <a:ea typeface="+mn-ea"/>
                <a:cs typeface="+mn-cs"/>
              </a:rPr>
              <a:t> are so immediate </a:t>
            </a:r>
            <a:r>
              <a:rPr lang="en-US" sz="1600" dirty="0">
                <a:solidFill>
                  <a:srgbClr val="672C57"/>
                </a:solidFill>
                <a:latin typeface="Calibri" panose="020F0502020204030204"/>
              </a:rPr>
              <a:t>they</a:t>
            </a: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672C57"/>
                </a:solidFill>
                <a:latin typeface="Calibri" panose="020F0502020204030204"/>
              </a:rPr>
              <a:t>They </a:t>
            </a: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learn practiced thoughts, feelings &amp; behaviors.</a:t>
            </a:r>
          </a:p>
        </p:txBody>
      </p:sp>
    </p:spTree>
    <p:extLst>
      <p:ext uri="{BB962C8B-B14F-4D97-AF65-F5344CB8AC3E}">
        <p14:creationId xmlns:p14="http://schemas.microsoft.com/office/powerpoint/2010/main" val="10021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26" name="Explosion: 8 Points 25">
            <a:extLst>
              <a:ext uri="{FF2B5EF4-FFF2-40B4-BE49-F238E27FC236}">
                <a16:creationId xmlns:a16="http://schemas.microsoft.com/office/drawing/2014/main" id="{86B7FA7B-6B18-4294-9785-68EC5309FBD2}"/>
              </a:ext>
            </a:extLst>
          </p:cNvPr>
          <p:cNvSpPr/>
          <p:nvPr/>
        </p:nvSpPr>
        <p:spPr>
          <a:xfrm rot="20172396">
            <a:off x="7616960" y="440290"/>
            <a:ext cx="3216853" cy="1896328"/>
          </a:xfrm>
          <a:prstGeom prst="irregularSeal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89F274F-59DD-4567-B2EA-9CA04F27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5" name="TextBox 24">
            <a:extLst>
              <a:ext uri="{FF2B5EF4-FFF2-40B4-BE49-F238E27FC236}">
                <a16:creationId xmlns:a16="http://schemas.microsoft.com/office/drawing/2014/main" id="{08B1456A-E8DB-4F53-9F9D-B96789DDF123}"/>
              </a:ext>
            </a:extLst>
          </p:cNvPr>
          <p:cNvSpPr txBox="1"/>
          <p:nvPr/>
        </p:nvSpPr>
        <p:spPr>
          <a:xfrm>
            <a:off x="123303" y="1109178"/>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672C57"/>
                </a:solidFill>
                <a:latin typeface="Calibri" panose="020F0502020204030204"/>
              </a:rPr>
              <a:t>They </a:t>
            </a: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learn practiced, thoughts, feels &amp; behaviors</a:t>
            </a:r>
          </a:p>
        </p:txBody>
      </p:sp>
      <p:sp>
        <p:nvSpPr>
          <p:cNvPr id="7" name="TextBox 6">
            <a:extLst>
              <a:ext uri="{FF2B5EF4-FFF2-40B4-BE49-F238E27FC236}">
                <a16:creationId xmlns:a16="http://schemas.microsoft.com/office/drawing/2014/main" id="{39335D83-F86B-433C-B34D-4FD7C24A304A}"/>
              </a:ext>
            </a:extLst>
          </p:cNvPr>
          <p:cNvSpPr txBox="1"/>
          <p:nvPr/>
        </p:nvSpPr>
        <p:spPr>
          <a:xfrm>
            <a:off x="7751529" y="1109178"/>
            <a:ext cx="2815259" cy="584775"/>
          </a:xfrm>
          <a:prstGeom prst="rect">
            <a:avLst/>
          </a:prstGeom>
          <a:solidFill>
            <a:schemeClr val="bg1"/>
          </a:solidFill>
        </p:spPr>
        <p:txBody>
          <a:bodyPr wrap="square" rtlCol="0">
            <a:spAutoFit/>
          </a:bodyPr>
          <a:lstStyle/>
          <a:p>
            <a:pPr algn="ctr"/>
            <a:r>
              <a:rPr lang="en-US" sz="3200" dirty="0">
                <a:solidFill>
                  <a:schemeClr val="tx2">
                    <a:lumMod val="75000"/>
                  </a:schemeClr>
                </a:solidFill>
              </a:rPr>
              <a:t>Grief Response</a:t>
            </a:r>
          </a:p>
        </p:txBody>
      </p:sp>
    </p:spTree>
    <p:extLst>
      <p:ext uri="{BB962C8B-B14F-4D97-AF65-F5344CB8AC3E}">
        <p14:creationId xmlns:p14="http://schemas.microsoft.com/office/powerpoint/2010/main" val="30390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p>
          <a:p>
            <a:pPr marL="914400" lvl="2" indent="0">
              <a:buNone/>
            </a:pPr>
            <a:r>
              <a:rPr lang="en-US" sz="2800" dirty="0">
                <a:solidFill>
                  <a:srgbClr val="7D8A3C"/>
                </a:solidFill>
              </a:rPr>
              <a:t>Thought:</a:t>
            </a:r>
          </a:p>
          <a:p>
            <a:pPr marL="914400" lvl="2" indent="0">
              <a:buNone/>
            </a:pPr>
            <a:r>
              <a:rPr lang="en-US" sz="2800" dirty="0">
                <a:solidFill>
                  <a:srgbClr val="7D8A3C"/>
                </a:solidFill>
              </a:rPr>
              <a:t>Emotion:</a:t>
            </a:r>
          </a:p>
          <a:p>
            <a:pPr marL="914400" lvl="2" indent="0">
              <a:buNone/>
            </a:pPr>
            <a:r>
              <a:rPr lang="en-US" sz="2800" dirty="0">
                <a:solidFill>
                  <a:srgbClr val="7D8A3C"/>
                </a:solidFill>
              </a:rPr>
              <a:t>Action:</a:t>
            </a:r>
          </a:p>
          <a:p>
            <a:pPr marL="914400" lvl="2" indent="0">
              <a:buNone/>
            </a:pPr>
            <a:r>
              <a:rPr lang="en-US" sz="2800" dirty="0">
                <a:solidFill>
                  <a:srgbClr val="7D8A3C"/>
                </a:solidFill>
              </a:rPr>
              <a:t>Result:</a:t>
            </a:r>
            <a:endParaRPr lang="en-US" sz="1800" dirty="0">
              <a:solidFill>
                <a:srgbClr val="7D8A3C"/>
              </a:solidFill>
            </a:endParaRPr>
          </a:p>
        </p:txBody>
      </p:sp>
      <p:sp>
        <p:nvSpPr>
          <p:cNvPr id="5" name="TextBox 4">
            <a:extLst>
              <a:ext uri="{FF2B5EF4-FFF2-40B4-BE49-F238E27FC236}">
                <a16:creationId xmlns:a16="http://schemas.microsoft.com/office/drawing/2014/main" id="{5CD43AE3-57DB-450F-B9AC-9F766EE1AAA7}"/>
              </a:ext>
            </a:extLst>
          </p:cNvPr>
          <p:cNvSpPr txBox="1"/>
          <p:nvPr/>
        </p:nvSpPr>
        <p:spPr>
          <a:xfrm>
            <a:off x="838200" y="681037"/>
            <a:ext cx="6503894" cy="923330"/>
          </a:xfrm>
          <a:prstGeom prst="rect">
            <a:avLst/>
          </a:prstGeom>
          <a:noFill/>
        </p:spPr>
        <p:txBody>
          <a:bodyPr wrap="square">
            <a:spAutoFit/>
          </a:bodyPr>
          <a:lstStyle/>
          <a:p>
            <a:r>
              <a:rPr lang="en-US" b="0" i="0" dirty="0">
                <a:solidFill>
                  <a:srgbClr val="672C57"/>
                </a:solidFill>
                <a:effectLst/>
                <a:latin typeface="Roboto" panose="02000000000000000000" pitchFamily="2" charset="0"/>
              </a:rPr>
              <a:t>“Between stimulus and response there is a space. </a:t>
            </a:r>
            <a:r>
              <a:rPr lang="en-US" b="1" i="0" dirty="0">
                <a:solidFill>
                  <a:srgbClr val="672C57"/>
                </a:solidFill>
                <a:effectLst/>
                <a:latin typeface="Roboto" panose="02000000000000000000" pitchFamily="2" charset="0"/>
              </a:rPr>
              <a:t>In that space is our power to choose our response</a:t>
            </a:r>
            <a:r>
              <a:rPr lang="en-US" b="0" i="0" dirty="0">
                <a:solidFill>
                  <a:srgbClr val="672C57"/>
                </a:solidFill>
                <a:effectLst/>
                <a:latin typeface="Roboto" panose="02000000000000000000" pitchFamily="2" charset="0"/>
              </a:rPr>
              <a:t>. In our response lies our growth and our freedom.” – Viktor Frankl</a:t>
            </a:r>
            <a:endParaRPr lang="en-US"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2905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8152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57EC83D2-5D69-44CB-B6B0-B8077E258D7B}"/>
              </a:ext>
            </a:extLst>
          </p:cNvPr>
          <p:cNvSpPr txBox="1"/>
          <p:nvPr/>
        </p:nvSpPr>
        <p:spPr>
          <a:xfrm>
            <a:off x="7481931" y="2590799"/>
            <a:ext cx="2746798" cy="954107"/>
          </a:xfrm>
          <a:prstGeom prst="rect">
            <a:avLst/>
          </a:prstGeom>
          <a:solidFill>
            <a:srgbClr val="7D8A3C"/>
          </a:solidFill>
        </p:spPr>
        <p:txBody>
          <a:bodyPr wrap="square" rtlCol="0">
            <a:spAutoFit/>
          </a:bodyPr>
          <a:lstStyle/>
          <a:p>
            <a:r>
              <a:rPr lang="en-US" sz="2800" dirty="0">
                <a:solidFill>
                  <a:srgbClr val="FFFFFF"/>
                </a:solidFill>
              </a:rPr>
              <a:t>This thought is a grief response</a:t>
            </a:r>
          </a:p>
        </p:txBody>
      </p:sp>
    </p:spTree>
    <p:extLst>
      <p:ext uri="{BB962C8B-B14F-4D97-AF65-F5344CB8AC3E}">
        <p14:creationId xmlns:p14="http://schemas.microsoft.com/office/powerpoint/2010/main" val="176818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57EC83D2-5D69-44CB-B6B0-B8077E258D7B}"/>
              </a:ext>
            </a:extLst>
          </p:cNvPr>
          <p:cNvSpPr txBox="1"/>
          <p:nvPr/>
        </p:nvSpPr>
        <p:spPr>
          <a:xfrm>
            <a:off x="7481931" y="2590799"/>
            <a:ext cx="2388210" cy="954107"/>
          </a:xfrm>
          <a:prstGeom prst="rect">
            <a:avLst/>
          </a:prstGeom>
          <a:solidFill>
            <a:srgbClr val="7D8A3C"/>
          </a:solidFill>
        </p:spPr>
        <p:txBody>
          <a:bodyPr wrap="square" rtlCol="0">
            <a:spAutoFit/>
          </a:bodyPr>
          <a:lstStyle/>
          <a:p>
            <a:r>
              <a:rPr lang="en-US" sz="2800" dirty="0">
                <a:solidFill>
                  <a:srgbClr val="FFFFFF"/>
                </a:solidFill>
              </a:rPr>
              <a:t>What else could be true?</a:t>
            </a:r>
          </a:p>
        </p:txBody>
      </p:sp>
    </p:spTree>
    <p:extLst>
      <p:ext uri="{BB962C8B-B14F-4D97-AF65-F5344CB8AC3E}">
        <p14:creationId xmlns:p14="http://schemas.microsoft.com/office/powerpoint/2010/main" val="14295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I love her, and I want to stay</a:t>
            </a:r>
          </a:p>
          <a:p>
            <a:pPr marL="914400" lvl="2" indent="0">
              <a:buNone/>
            </a:pPr>
            <a:r>
              <a:rPr lang="en-US" sz="2800" dirty="0">
                <a:solidFill>
                  <a:srgbClr val="672C57"/>
                </a:solidFill>
              </a:rPr>
              <a:t>connected.</a:t>
            </a:r>
          </a:p>
          <a:p>
            <a:pPr marL="914400" lvl="2" indent="0">
              <a:buNone/>
            </a:pPr>
            <a:r>
              <a:rPr lang="en-US" sz="2800" dirty="0">
                <a:solidFill>
                  <a:srgbClr val="7D8A3C"/>
                </a:solidFill>
              </a:rPr>
              <a:t>Emotion:</a:t>
            </a:r>
            <a:r>
              <a:rPr lang="en-US" sz="2800" dirty="0">
                <a:solidFill>
                  <a:srgbClr val="672C57"/>
                </a:solidFill>
              </a:rPr>
              <a:t> love, thankful, connected</a:t>
            </a:r>
          </a:p>
          <a:p>
            <a:pPr marL="914400" lvl="2" indent="0">
              <a:buNone/>
            </a:pPr>
            <a:r>
              <a:rPr lang="en-US" sz="2800" dirty="0">
                <a:solidFill>
                  <a:srgbClr val="7D8A3C"/>
                </a:solidFill>
              </a:rPr>
              <a:t>Action:</a:t>
            </a:r>
            <a:r>
              <a:rPr lang="en-US" sz="2800" dirty="0">
                <a:solidFill>
                  <a:srgbClr val="672C57"/>
                </a:solidFill>
              </a:rPr>
              <a:t> call your friend, stay connected, create bond</a:t>
            </a:r>
          </a:p>
          <a:p>
            <a:pPr marL="914400" lvl="2" indent="0">
              <a:buNone/>
            </a:pPr>
            <a:r>
              <a:rPr lang="en-US" sz="2800" dirty="0">
                <a:solidFill>
                  <a:srgbClr val="7D8A3C"/>
                </a:solidFill>
              </a:rPr>
              <a:t>Result:</a:t>
            </a:r>
            <a:r>
              <a:rPr lang="en-US" sz="2800" dirty="0">
                <a:solidFill>
                  <a:srgbClr val="672C57"/>
                </a:solidFill>
              </a:rPr>
              <a:t> friendship and connection</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B8AA5CB7-4733-41CD-ABA5-9869937B7373}"/>
              </a:ext>
            </a:extLst>
          </p:cNvPr>
          <p:cNvSpPr txBox="1"/>
          <p:nvPr/>
        </p:nvSpPr>
        <p:spPr>
          <a:xfrm>
            <a:off x="7481931" y="2590799"/>
            <a:ext cx="2388210" cy="954107"/>
          </a:xfrm>
          <a:prstGeom prst="rect">
            <a:avLst/>
          </a:prstGeom>
          <a:solidFill>
            <a:srgbClr val="7D8A3C"/>
          </a:solidFill>
        </p:spPr>
        <p:txBody>
          <a:bodyPr wrap="square" rtlCol="0">
            <a:spAutoFit/>
          </a:bodyPr>
          <a:lstStyle/>
          <a:p>
            <a:r>
              <a:rPr lang="en-US" sz="2800" dirty="0">
                <a:solidFill>
                  <a:srgbClr val="FFFFFF"/>
                </a:solidFill>
              </a:rPr>
              <a:t>What else could be true?</a:t>
            </a:r>
          </a:p>
        </p:txBody>
      </p:sp>
    </p:spTree>
    <p:extLst>
      <p:ext uri="{BB962C8B-B14F-4D97-AF65-F5344CB8AC3E}">
        <p14:creationId xmlns:p14="http://schemas.microsoft.com/office/powerpoint/2010/main" val="307217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5th</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6</a:t>
            </a: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3065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423" y="3846641"/>
            <a:ext cx="1435316" cy="143531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FEAAEFA7-1B20-4EE9-AAB7-7E7FC3201E92}"/>
              </a:ext>
            </a:extLst>
          </p:cNvPr>
          <p:cNvSpPr txBox="1"/>
          <p:nvPr/>
        </p:nvSpPr>
        <p:spPr>
          <a:xfrm>
            <a:off x="2468145" y="2646116"/>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5229" y="2499290"/>
            <a:ext cx="914400" cy="914400"/>
          </a:xfrm>
          <a:prstGeom prst="rect">
            <a:avLst/>
          </a:prstGeom>
        </p:spPr>
      </p:pic>
    </p:spTree>
    <p:extLst>
      <p:ext uri="{BB962C8B-B14F-4D97-AF65-F5344CB8AC3E}">
        <p14:creationId xmlns:p14="http://schemas.microsoft.com/office/powerpoint/2010/main" val="20740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423" y="3846641"/>
            <a:ext cx="1435316" cy="143531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FEAAEFA7-1B20-4EE9-AAB7-7E7FC3201E92}"/>
              </a:ext>
            </a:extLst>
          </p:cNvPr>
          <p:cNvSpPr txBox="1"/>
          <p:nvPr/>
        </p:nvSpPr>
        <p:spPr>
          <a:xfrm>
            <a:off x="2468145" y="2646116"/>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5229" y="2499290"/>
            <a:ext cx="914400" cy="914400"/>
          </a:xfrm>
          <a:prstGeom prst="rect">
            <a:avLst/>
          </a:prstGeom>
        </p:spPr>
      </p:pic>
      <p:pic>
        <p:nvPicPr>
          <p:cNvPr id="19" name="Graphic 18" descr="Splash">
            <a:extLst>
              <a:ext uri="{FF2B5EF4-FFF2-40B4-BE49-F238E27FC236}">
                <a16:creationId xmlns:a16="http://schemas.microsoft.com/office/drawing/2014/main" id="{574BE8D3-945B-4074-89FF-A13D25F321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15278" y="3846641"/>
            <a:ext cx="1435316" cy="1435316"/>
          </a:xfrm>
          <a:prstGeom prst="rect">
            <a:avLst/>
          </a:prstGeom>
        </p:spPr>
      </p:pic>
      <p:pic>
        <p:nvPicPr>
          <p:cNvPr id="21" name="Graphic 20" descr="Broken Heart">
            <a:extLst>
              <a:ext uri="{FF2B5EF4-FFF2-40B4-BE49-F238E27FC236}">
                <a16:creationId xmlns:a16="http://schemas.microsoft.com/office/drawing/2014/main" id="{88476075-30EB-4C13-BA66-8C6E0E92C5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69379" y="2432919"/>
            <a:ext cx="914400" cy="914400"/>
          </a:xfrm>
          <a:prstGeom prst="rect">
            <a:avLst/>
          </a:prstGeom>
        </p:spPr>
      </p:pic>
      <p:sp>
        <p:nvSpPr>
          <p:cNvPr id="25" name="TextBox 24">
            <a:extLst>
              <a:ext uri="{FF2B5EF4-FFF2-40B4-BE49-F238E27FC236}">
                <a16:creationId xmlns:a16="http://schemas.microsoft.com/office/drawing/2014/main" id="{7AC47799-7EC7-45E7-9B62-EFC3F12FE72D}"/>
              </a:ext>
            </a:extLst>
          </p:cNvPr>
          <p:cNvSpPr txBox="1"/>
          <p:nvPr/>
        </p:nvSpPr>
        <p:spPr>
          <a:xfrm>
            <a:off x="10445779" y="2577825"/>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spTree>
    <p:extLst>
      <p:ext uri="{BB962C8B-B14F-4D97-AF65-F5344CB8AC3E}">
        <p14:creationId xmlns:p14="http://schemas.microsoft.com/office/powerpoint/2010/main" val="374575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494864" y="1816660"/>
            <a:ext cx="9202271" cy="4351338"/>
          </a:xfrm>
        </p:spPr>
        <p:txBody>
          <a:bodyPr/>
          <a:lstStyle/>
          <a:p>
            <a:r>
              <a:rPr lang="en-US" dirty="0">
                <a:solidFill>
                  <a:srgbClr val="672C57"/>
                </a:solidFill>
              </a:rPr>
              <a:t>Most people aren’t fully aware of why they are doing the destructive behaviors they are doing</a:t>
            </a:r>
          </a:p>
          <a:p>
            <a:r>
              <a:rPr lang="en-US" dirty="0">
                <a:solidFill>
                  <a:srgbClr val="672C57"/>
                </a:solidFill>
              </a:rPr>
              <a:t>Although most people will have the thought that they shouldn’t be doing it</a:t>
            </a:r>
          </a:p>
          <a:p>
            <a:endParaRPr lang="en-US" dirty="0">
              <a:solidFill>
                <a:srgbClr val="672C57"/>
              </a:solidFill>
            </a:endParaRPr>
          </a:p>
          <a:p>
            <a:endParaRPr lang="en-US" dirty="0">
              <a:solidFill>
                <a:srgbClr val="672C57"/>
              </a:solidFill>
            </a:endParaRPr>
          </a:p>
        </p:txBody>
      </p:sp>
      <p:sp>
        <p:nvSpPr>
          <p:cNvPr id="5" name="TextBox 4">
            <a:extLst>
              <a:ext uri="{FF2B5EF4-FFF2-40B4-BE49-F238E27FC236}">
                <a16:creationId xmlns:a16="http://schemas.microsoft.com/office/drawing/2014/main" id="{A7E509B4-B4BD-47DC-8EB5-8F296D644BA2}"/>
              </a:ext>
            </a:extLst>
          </p:cNvPr>
          <p:cNvSpPr txBox="1"/>
          <p:nvPr/>
        </p:nvSpPr>
        <p:spPr>
          <a:xfrm>
            <a:off x="1618952" y="985663"/>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Coping Skills</a:t>
            </a:r>
          </a:p>
        </p:txBody>
      </p:sp>
      <p:pic>
        <p:nvPicPr>
          <p:cNvPr id="4" name="Picture 3">
            <a:extLst>
              <a:ext uri="{FF2B5EF4-FFF2-40B4-BE49-F238E27FC236}">
                <a16:creationId xmlns:a16="http://schemas.microsoft.com/office/drawing/2014/main" id="{0132774D-3370-4D25-BC7C-FFA62CD33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4651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785849" y="4183845"/>
            <a:ext cx="499646" cy="49964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1" name="Graphic 20" descr="Heart">
            <a:extLst>
              <a:ext uri="{FF2B5EF4-FFF2-40B4-BE49-F238E27FC236}">
                <a16:creationId xmlns:a16="http://schemas.microsoft.com/office/drawing/2014/main" id="{863F2DF7-D9BB-47E5-9090-8063FE9319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6960" y="2478191"/>
            <a:ext cx="691918" cy="691918"/>
          </a:xfrm>
          <a:prstGeom prst="rect">
            <a:avLst/>
          </a:prstGeom>
        </p:spPr>
      </p:pic>
      <p:sp>
        <p:nvSpPr>
          <p:cNvPr id="25" name="TextBox 24">
            <a:extLst>
              <a:ext uri="{FF2B5EF4-FFF2-40B4-BE49-F238E27FC236}">
                <a16:creationId xmlns:a16="http://schemas.microsoft.com/office/drawing/2014/main" id="{B07EBBD2-A9E7-4A31-978D-E6522C7ACEEB}"/>
              </a:ext>
            </a:extLst>
          </p:cNvPr>
          <p:cNvSpPr txBox="1"/>
          <p:nvPr/>
        </p:nvSpPr>
        <p:spPr>
          <a:xfrm>
            <a:off x="4500690" y="613971"/>
            <a:ext cx="7246834" cy="646331"/>
          </a:xfrm>
          <a:prstGeom prst="rect">
            <a:avLst/>
          </a:prstGeom>
          <a:noFill/>
        </p:spPr>
        <p:txBody>
          <a:bodyPr wrap="square">
            <a:spAutoFit/>
          </a:bodyPr>
          <a:lstStyle/>
          <a:p>
            <a:r>
              <a:rPr lang="en-US" b="0" i="0" dirty="0">
                <a:solidFill>
                  <a:srgbClr val="672C57"/>
                </a:solidFill>
                <a:effectLst/>
                <a:latin typeface="Roboto" panose="02000000000000000000" pitchFamily="2" charset="0"/>
              </a:rPr>
              <a:t>“</a:t>
            </a:r>
            <a:r>
              <a:rPr lang="en-US" b="1" i="0" dirty="0">
                <a:solidFill>
                  <a:srgbClr val="672C57"/>
                </a:solidFill>
                <a:effectLst/>
                <a:latin typeface="Roboto" panose="02000000000000000000" pitchFamily="2" charset="0"/>
              </a:rPr>
              <a:t>A memory without the emotional charge is called wisdom.</a:t>
            </a:r>
            <a:r>
              <a:rPr lang="en-US" b="0" i="0" dirty="0">
                <a:solidFill>
                  <a:srgbClr val="672C57"/>
                </a:solidFill>
                <a:effectLst/>
                <a:latin typeface="Roboto" panose="02000000000000000000" pitchFamily="2" charset="0"/>
              </a:rPr>
              <a:t>” </a:t>
            </a:r>
          </a:p>
          <a:p>
            <a:r>
              <a:rPr lang="en-US" b="0" i="0" dirty="0">
                <a:solidFill>
                  <a:srgbClr val="672C57"/>
                </a:solidFill>
                <a:effectLst/>
                <a:latin typeface="Roboto" panose="02000000000000000000" pitchFamily="2" charset="0"/>
              </a:rPr>
              <a:t>– Dr. Joe </a:t>
            </a:r>
            <a:r>
              <a:rPr lang="en-US" b="0" i="0" dirty="0" err="1">
                <a:solidFill>
                  <a:srgbClr val="672C57"/>
                </a:solidFill>
                <a:effectLst/>
                <a:latin typeface="Roboto" panose="02000000000000000000" pitchFamily="2" charset="0"/>
              </a:rPr>
              <a:t>Dispenza</a:t>
            </a:r>
            <a:endParaRPr lang="en-US" dirty="0">
              <a:solidFill>
                <a:srgbClr val="672C57"/>
              </a:solidFill>
            </a:endParaRPr>
          </a:p>
        </p:txBody>
      </p:sp>
    </p:spTree>
    <p:extLst>
      <p:ext uri="{BB962C8B-B14F-4D97-AF65-F5344CB8AC3E}">
        <p14:creationId xmlns:p14="http://schemas.microsoft.com/office/powerpoint/2010/main" val="24418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2A62-77EF-4AD4-A3FF-B38B0F2948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2303D6-33F6-45B4-86F9-5089BF8083E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2599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lstStyle/>
          <a:p>
            <a:pPr marL="0" indent="0">
              <a:buNone/>
            </a:pPr>
            <a:r>
              <a:rPr lang="en-US" sz="4400" dirty="0">
                <a:solidFill>
                  <a:srgbClr val="7D8A3C"/>
                </a:solidFill>
                <a:latin typeface="Playlist" pitchFamily="50" charset="0"/>
              </a:rPr>
              <a:t>Agenda</a:t>
            </a:r>
          </a:p>
          <a:p>
            <a:r>
              <a:rPr lang="en-US" dirty="0">
                <a:solidFill>
                  <a:srgbClr val="672C57"/>
                </a:solidFill>
              </a:rPr>
              <a:t>3 prerequisites: Desire, Hope and Effort</a:t>
            </a:r>
          </a:p>
          <a:p>
            <a:r>
              <a:rPr lang="en-US" dirty="0">
                <a:solidFill>
                  <a:srgbClr val="672C57"/>
                </a:solidFill>
              </a:rPr>
              <a:t>The Hope Model of Healing</a:t>
            </a:r>
          </a:p>
          <a:p>
            <a:r>
              <a:rPr lang="en-US" dirty="0">
                <a:solidFill>
                  <a:srgbClr val="672C57"/>
                </a:solidFill>
              </a:rPr>
              <a:t>Transcending the Levels of Consciousness</a:t>
            </a:r>
          </a:p>
          <a:p>
            <a:r>
              <a:rPr lang="en-US" dirty="0">
                <a:solidFill>
                  <a:srgbClr val="672C57"/>
                </a:solidFill>
              </a:rPr>
              <a:t>Post-traumatic growth</a:t>
            </a:r>
          </a:p>
          <a:p>
            <a:r>
              <a:rPr lang="en-US" dirty="0">
                <a:solidFill>
                  <a:srgbClr val="672C57"/>
                </a:solidFill>
              </a:rPr>
              <a:t>Understanding relationship challenges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98951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Arrow circle">
            <a:extLst>
              <a:ext uri="{FF2B5EF4-FFF2-40B4-BE49-F238E27FC236}">
                <a16:creationId xmlns:a16="http://schemas.microsoft.com/office/drawing/2014/main" id="{F071B447-9432-44A2-A233-7525DDBC88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842201">
            <a:off x="3243469" y="654857"/>
            <a:ext cx="5402179" cy="5402179"/>
          </a:xfrm>
          <a:prstGeom prst="rect">
            <a:avLst/>
          </a:prstGeom>
        </p:spPr>
      </p:pic>
      <p:sp>
        <p:nvSpPr>
          <p:cNvPr id="7" name="TextBox 6">
            <a:extLst>
              <a:ext uri="{FF2B5EF4-FFF2-40B4-BE49-F238E27FC236}">
                <a16:creationId xmlns:a16="http://schemas.microsoft.com/office/drawing/2014/main" id="{AC26E585-0CB3-4F32-9F25-5849F10541CF}"/>
              </a:ext>
            </a:extLst>
          </p:cNvPr>
          <p:cNvSpPr txBox="1"/>
          <p:nvPr/>
        </p:nvSpPr>
        <p:spPr>
          <a:xfrm>
            <a:off x="6473816" y="880994"/>
            <a:ext cx="1888810" cy="584775"/>
          </a:xfrm>
          <a:prstGeom prst="rect">
            <a:avLst/>
          </a:prstGeom>
          <a:solidFill>
            <a:srgbClr val="672C57"/>
          </a:solidFill>
        </p:spPr>
        <p:txBody>
          <a:bodyPr wrap="square" rtlCol="0">
            <a:spAutoFit/>
          </a:bodyPr>
          <a:lstStyle/>
          <a:p>
            <a:pPr algn="ctr"/>
            <a:r>
              <a:rPr lang="en-US" sz="3200" dirty="0">
                <a:solidFill>
                  <a:schemeClr val="bg1"/>
                </a:solidFill>
              </a:rPr>
              <a:t>Desire</a:t>
            </a:r>
          </a:p>
        </p:txBody>
      </p:sp>
      <p:sp>
        <p:nvSpPr>
          <p:cNvPr id="10" name="TextBox 9">
            <a:extLst>
              <a:ext uri="{FF2B5EF4-FFF2-40B4-BE49-F238E27FC236}">
                <a16:creationId xmlns:a16="http://schemas.microsoft.com/office/drawing/2014/main" id="{70662600-6C8E-4FCC-8845-D3D07BC7C5C4}"/>
              </a:ext>
            </a:extLst>
          </p:cNvPr>
          <p:cNvSpPr txBox="1"/>
          <p:nvPr/>
        </p:nvSpPr>
        <p:spPr>
          <a:xfrm>
            <a:off x="7213054" y="4553210"/>
            <a:ext cx="1888810" cy="584775"/>
          </a:xfrm>
          <a:prstGeom prst="rect">
            <a:avLst/>
          </a:prstGeom>
          <a:solidFill>
            <a:srgbClr val="672C57"/>
          </a:solidFill>
        </p:spPr>
        <p:txBody>
          <a:bodyPr wrap="square" rtlCol="0">
            <a:spAutoFit/>
          </a:bodyPr>
          <a:lstStyle/>
          <a:p>
            <a:pPr algn="ctr"/>
            <a:r>
              <a:rPr lang="en-US" sz="3200" dirty="0">
                <a:solidFill>
                  <a:schemeClr val="bg1"/>
                </a:solidFill>
              </a:rPr>
              <a:t>Behavior</a:t>
            </a:r>
          </a:p>
        </p:txBody>
      </p:sp>
      <p:sp>
        <p:nvSpPr>
          <p:cNvPr id="16" name="TextBox 15">
            <a:extLst>
              <a:ext uri="{FF2B5EF4-FFF2-40B4-BE49-F238E27FC236}">
                <a16:creationId xmlns:a16="http://schemas.microsoft.com/office/drawing/2014/main" id="{1B0D32A5-5B72-4AE6-A8BB-D3EE8C276DD5}"/>
              </a:ext>
            </a:extLst>
          </p:cNvPr>
          <p:cNvSpPr txBox="1"/>
          <p:nvPr/>
        </p:nvSpPr>
        <p:spPr>
          <a:xfrm>
            <a:off x="2125180" y="3355946"/>
            <a:ext cx="1888810" cy="584775"/>
          </a:xfrm>
          <a:prstGeom prst="rect">
            <a:avLst/>
          </a:prstGeom>
          <a:solidFill>
            <a:srgbClr val="672C57"/>
          </a:solidFill>
        </p:spPr>
        <p:txBody>
          <a:bodyPr wrap="square" rtlCol="0">
            <a:spAutoFit/>
          </a:bodyPr>
          <a:lstStyle/>
          <a:p>
            <a:pPr algn="ctr"/>
            <a:r>
              <a:rPr lang="en-US" sz="3200" dirty="0">
                <a:solidFill>
                  <a:schemeClr val="bg1"/>
                </a:solidFill>
              </a:rPr>
              <a:t>Results</a:t>
            </a:r>
          </a:p>
        </p:txBody>
      </p:sp>
      <p:pic>
        <p:nvPicPr>
          <p:cNvPr id="17" name="Picture 16">
            <a:extLst>
              <a:ext uri="{FF2B5EF4-FFF2-40B4-BE49-F238E27FC236}">
                <a16:creationId xmlns:a16="http://schemas.microsoft.com/office/drawing/2014/main" id="{9D90B581-EC4F-49E0-8F96-20F0C7938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18300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lstStyle/>
          <a:p>
            <a:pPr marL="0" indent="0">
              <a:buNone/>
            </a:pPr>
            <a:r>
              <a:rPr lang="en-US" sz="4400" dirty="0">
                <a:solidFill>
                  <a:srgbClr val="7D8A3C"/>
                </a:solidFill>
                <a:latin typeface="Playlist" pitchFamily="50" charset="0"/>
              </a:rPr>
              <a:t>Blocks to Desire</a:t>
            </a:r>
          </a:p>
          <a:p>
            <a:r>
              <a:rPr lang="en-US" dirty="0">
                <a:solidFill>
                  <a:srgbClr val="672C57"/>
                </a:solidFill>
              </a:rPr>
              <a:t>Lack of Hope; Despair</a:t>
            </a:r>
          </a:p>
          <a:p>
            <a:r>
              <a:rPr lang="en-US" dirty="0">
                <a:solidFill>
                  <a:srgbClr val="672C57"/>
                </a:solidFill>
              </a:rPr>
              <a:t>Rewards of Grieving</a:t>
            </a:r>
          </a:p>
          <a:p>
            <a:r>
              <a:rPr lang="en-US" dirty="0">
                <a:solidFill>
                  <a:srgbClr val="672C57"/>
                </a:solidFill>
              </a:rPr>
              <a:t>Learned Hopelessness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14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normAutofit/>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3 Aspects of Motivation</a:t>
            </a:r>
          </a:p>
          <a:p>
            <a:pPr marR="0" lvl="0">
              <a:lnSpc>
                <a:spcPct val="107000"/>
              </a:lnSpc>
              <a:spcBef>
                <a:spcPts val="0"/>
              </a:spcBef>
              <a:spcAft>
                <a:spcPts val="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Clear and compelling goal</a:t>
            </a:r>
          </a:p>
          <a:p>
            <a:pPr marR="0" lvl="0">
              <a:lnSpc>
                <a:spcPct val="107000"/>
              </a:lnSpc>
              <a:spcBef>
                <a:spcPts val="0"/>
              </a:spcBef>
              <a:spcAft>
                <a:spcPts val="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A path to get there</a:t>
            </a:r>
          </a:p>
          <a:p>
            <a:pPr marR="0" lvl="0">
              <a:lnSpc>
                <a:spcPct val="107000"/>
              </a:lnSpc>
              <a:spcBef>
                <a:spcPts val="0"/>
              </a:spcBef>
              <a:spcAft>
                <a:spcPts val="80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Confidence that they can actually do it</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74721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1289986" y="1515878"/>
            <a:ext cx="5045733" cy="2974761"/>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Hope</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Influenced by their thoughts</a:t>
            </a:r>
          </a:p>
          <a:p>
            <a:pPr marR="0" lvl="0">
              <a:lnSpc>
                <a:spcPct val="107000"/>
              </a:lnSpc>
              <a:spcBef>
                <a:spcPts val="0"/>
              </a:spcBef>
              <a:spcAft>
                <a:spcPts val="0"/>
              </a:spcAft>
            </a:pPr>
            <a:r>
              <a:rPr lang="en-US" sz="2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Influenced by what they consume</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Influenced by what others are saying</a:t>
            </a:r>
          </a:p>
          <a:p>
            <a:pPr marR="0" lvl="0">
              <a:lnSpc>
                <a:spcPct val="107000"/>
              </a:lnSpc>
              <a:spcBef>
                <a:spcPts val="0"/>
              </a:spcBef>
              <a:spcAft>
                <a:spcPts val="0"/>
              </a:spcAft>
            </a:pPr>
            <a:endParaRPr lang="en-US" sz="2400"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Help them see how their choices influence their results </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Help them choose what they think, what they consume and what they believe </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Flowchart: Collate 1">
            <a:extLst>
              <a:ext uri="{FF2B5EF4-FFF2-40B4-BE49-F238E27FC236}">
                <a16:creationId xmlns:a16="http://schemas.microsoft.com/office/drawing/2014/main" id="{698E7053-CFFD-4D81-9A7C-7DDFA1C97A16}"/>
              </a:ext>
            </a:extLst>
          </p:cNvPr>
          <p:cNvSpPr/>
          <p:nvPr/>
        </p:nvSpPr>
        <p:spPr>
          <a:xfrm>
            <a:off x="5813571" y="914400"/>
            <a:ext cx="4102216" cy="435133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a:extLst>
              <a:ext uri="{FF2B5EF4-FFF2-40B4-BE49-F238E27FC236}">
                <a16:creationId xmlns:a16="http://schemas.microsoft.com/office/drawing/2014/main" id="{7CC5000A-2A02-4E4A-897F-0C86C4C72B51}"/>
              </a:ext>
            </a:extLst>
          </p:cNvPr>
          <p:cNvGrpSpPr/>
          <p:nvPr/>
        </p:nvGrpSpPr>
        <p:grpSpPr>
          <a:xfrm>
            <a:off x="7069656" y="1007487"/>
            <a:ext cx="1590045" cy="584775"/>
            <a:chOff x="1431758" y="2035383"/>
            <a:chExt cx="1997242" cy="584775"/>
          </a:xfrm>
        </p:grpSpPr>
        <p:sp>
          <p:nvSpPr>
            <p:cNvPr id="7" name="Rectangle 6">
              <a:extLst>
                <a:ext uri="{FF2B5EF4-FFF2-40B4-BE49-F238E27FC236}">
                  <a16:creationId xmlns:a16="http://schemas.microsoft.com/office/drawing/2014/main" id="{4C17C885-DA4A-4835-8CC4-9444BF777DF7}"/>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ADFFF6-E9A2-4F2B-BDFC-7BA2C686B72C}"/>
                </a:ext>
              </a:extLst>
            </p:cNvPr>
            <p:cNvSpPr txBox="1"/>
            <p:nvPr/>
          </p:nvSpPr>
          <p:spPr>
            <a:xfrm>
              <a:off x="1739906" y="2035383"/>
              <a:ext cx="1380945" cy="584775"/>
            </a:xfrm>
            <a:prstGeom prst="rect">
              <a:avLst/>
            </a:prstGeom>
            <a:noFill/>
          </p:spPr>
          <p:txBody>
            <a:bodyPr wrap="square" rtlCol="0">
              <a:spAutoFit/>
            </a:bodyPr>
            <a:lstStyle/>
            <a:p>
              <a:pPr algn="ctr"/>
              <a:r>
                <a:rPr lang="en-US" sz="3200" dirty="0">
                  <a:solidFill>
                    <a:schemeClr val="bg1"/>
                  </a:solidFill>
                </a:rPr>
                <a:t>Hope</a:t>
              </a:r>
            </a:p>
          </p:txBody>
        </p:sp>
      </p:grpSp>
      <p:grpSp>
        <p:nvGrpSpPr>
          <p:cNvPr id="9" name="Group 8">
            <a:extLst>
              <a:ext uri="{FF2B5EF4-FFF2-40B4-BE49-F238E27FC236}">
                <a16:creationId xmlns:a16="http://schemas.microsoft.com/office/drawing/2014/main" id="{9697BFEB-AFA5-4297-80B5-0580FF4C7275}"/>
              </a:ext>
            </a:extLst>
          </p:cNvPr>
          <p:cNvGrpSpPr/>
          <p:nvPr/>
        </p:nvGrpSpPr>
        <p:grpSpPr>
          <a:xfrm>
            <a:off x="6920274" y="4523872"/>
            <a:ext cx="1997242" cy="584775"/>
            <a:chOff x="1431758" y="2035383"/>
            <a:chExt cx="1997242" cy="584775"/>
          </a:xfrm>
        </p:grpSpPr>
        <p:sp>
          <p:nvSpPr>
            <p:cNvPr id="10" name="Rectangle 9">
              <a:extLst>
                <a:ext uri="{FF2B5EF4-FFF2-40B4-BE49-F238E27FC236}">
                  <a16:creationId xmlns:a16="http://schemas.microsoft.com/office/drawing/2014/main" id="{9FE3DE08-BB42-4B48-BAB4-7C387684A934}"/>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BC038EE-1DAF-483D-A522-C2C8DDD291C7}"/>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Despair</a:t>
              </a:r>
            </a:p>
          </p:txBody>
        </p:sp>
      </p:grpSp>
      <p:cxnSp>
        <p:nvCxnSpPr>
          <p:cNvPr id="12" name="Straight Arrow Connector 11">
            <a:extLst>
              <a:ext uri="{FF2B5EF4-FFF2-40B4-BE49-F238E27FC236}">
                <a16:creationId xmlns:a16="http://schemas.microsoft.com/office/drawing/2014/main" id="{682A0EC3-FA29-47F9-B793-4261939400A9}"/>
              </a:ext>
            </a:extLst>
          </p:cNvPr>
          <p:cNvCxnSpPr>
            <a:cxnSpLocks/>
          </p:cNvCxnSpPr>
          <p:nvPr/>
        </p:nvCxnSpPr>
        <p:spPr>
          <a:xfrm flipV="1">
            <a:off x="9882250" y="1017472"/>
            <a:ext cx="0" cy="198578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092B5A6-8EF2-4936-8860-1DA07DA22A5C}"/>
              </a:ext>
            </a:extLst>
          </p:cNvPr>
          <p:cNvCxnSpPr>
            <a:cxnSpLocks/>
          </p:cNvCxnSpPr>
          <p:nvPr/>
        </p:nvCxnSpPr>
        <p:spPr>
          <a:xfrm>
            <a:off x="9882250" y="3338818"/>
            <a:ext cx="0" cy="1769829"/>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1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963542"/>
            <a:ext cx="7084259" cy="4612404"/>
          </a:xfrm>
        </p:spPr>
        <p:txBody>
          <a:bodyPr>
            <a:normAutofit fontScale="92500" lnSpcReduction="1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Effort</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dirty="0">
                <a:solidFill>
                  <a:srgbClr val="672C57"/>
                </a:solidFill>
              </a:rPr>
              <a:t>"If time actually healed people, no one in the world would be hurting. Time is simply space. What matters is how you use it. If you fill your time intentionally with self-love, letting go, and building the new habits your being needs, that would make a real difference" -Yung Pueblo</a:t>
            </a:r>
          </a:p>
          <a:p>
            <a:pPr marL="0" marR="0" lvl="0" indent="0" algn="just">
              <a:lnSpc>
                <a:spcPct val="107000"/>
              </a:lnSpc>
              <a:spcBef>
                <a:spcPts val="0"/>
              </a:spcBef>
              <a:spcAft>
                <a:spcPts val="0"/>
              </a:spcAft>
              <a:buNone/>
            </a:pPr>
            <a:endPar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Understanding and applying the steps of healing gives people their power back. Then they experience fruitful effort.</a:t>
            </a:r>
            <a:endPar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25546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3" name="Graphic 2" descr="Heart">
            <a:extLst>
              <a:ext uri="{FF2B5EF4-FFF2-40B4-BE49-F238E27FC236}">
                <a16:creationId xmlns:a16="http://schemas.microsoft.com/office/drawing/2014/main" id="{186A560E-FCDA-44F0-A594-D867057F8D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3927" y="1532792"/>
            <a:ext cx="914400" cy="914400"/>
          </a:xfrm>
          <a:prstGeom prst="rect">
            <a:avLst/>
          </a:prstGeom>
        </p:spPr>
      </p:pic>
      <p:pic>
        <p:nvPicPr>
          <p:cNvPr id="16" name="Graphic 15" descr="Man">
            <a:extLst>
              <a:ext uri="{FF2B5EF4-FFF2-40B4-BE49-F238E27FC236}">
                <a16:creationId xmlns:a16="http://schemas.microsoft.com/office/drawing/2014/main" id="{B6DB9F73-6DF8-41E7-835C-941A5BD23C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1" name="Graphic 10" descr="Broken Heart">
            <a:extLst>
              <a:ext uri="{FF2B5EF4-FFF2-40B4-BE49-F238E27FC236}">
                <a16:creationId xmlns:a16="http://schemas.microsoft.com/office/drawing/2014/main" id="{D2D2E17E-FF4D-4BCF-B661-5E3AAD9EFD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8300" y="959817"/>
            <a:ext cx="651845" cy="651845"/>
          </a:xfrm>
          <a:prstGeom prst="rect">
            <a:avLst/>
          </a:prstGeom>
        </p:spPr>
      </p:pic>
    </p:spTree>
    <p:extLst>
      <p:ext uri="{BB962C8B-B14F-4D97-AF65-F5344CB8AC3E}">
        <p14:creationId xmlns:p14="http://schemas.microsoft.com/office/powerpoint/2010/main" val="147342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16" name="Graphic 15" descr="Man">
            <a:extLst>
              <a:ext uri="{FF2B5EF4-FFF2-40B4-BE49-F238E27FC236}">
                <a16:creationId xmlns:a16="http://schemas.microsoft.com/office/drawing/2014/main" id="{B6DB9F73-6DF8-41E7-835C-941A5BD23C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3911" y="648044"/>
            <a:ext cx="2014523" cy="2014523"/>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98988"/>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3911" y="648044"/>
            <a:ext cx="2014523" cy="2014523"/>
          </a:xfrm>
          <a:prstGeom prst="rect">
            <a:avLst/>
          </a:prstGeom>
        </p:spPr>
      </p:pic>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5" name="Arrow: Down 14">
            <a:extLst>
              <a:ext uri="{FF2B5EF4-FFF2-40B4-BE49-F238E27FC236}">
                <a16:creationId xmlns:a16="http://schemas.microsoft.com/office/drawing/2014/main" id="{BC009572-C6BC-467A-90A3-D0EFB7C73C89}"/>
              </a:ext>
            </a:extLst>
          </p:cNvPr>
          <p:cNvSpPr/>
          <p:nvPr/>
        </p:nvSpPr>
        <p:spPr>
          <a:xfrm rot="16200000">
            <a:off x="6551308" y="-632172"/>
            <a:ext cx="296060" cy="51288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Broken Heart">
            <a:extLst>
              <a:ext uri="{FF2B5EF4-FFF2-40B4-BE49-F238E27FC236}">
                <a16:creationId xmlns:a16="http://schemas.microsoft.com/office/drawing/2014/main" id="{57EFDFEC-F643-44C8-AECF-078C17B94B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15249" y="1095030"/>
            <a:ext cx="651845" cy="651845"/>
          </a:xfrm>
          <a:prstGeom prst="rect">
            <a:avLst/>
          </a:prstGeom>
        </p:spPr>
      </p:pic>
      <p:pic>
        <p:nvPicPr>
          <p:cNvPr id="22" name="Graphic 21" descr="Heart">
            <a:extLst>
              <a:ext uri="{FF2B5EF4-FFF2-40B4-BE49-F238E27FC236}">
                <a16:creationId xmlns:a16="http://schemas.microsoft.com/office/drawing/2014/main" id="{58F387B1-969F-4463-9AF4-8107A15CE3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43927" y="1532792"/>
            <a:ext cx="914400" cy="914400"/>
          </a:xfrm>
          <a:prstGeom prst="rect">
            <a:avLst/>
          </a:prstGeom>
        </p:spPr>
      </p:pic>
    </p:spTree>
    <p:extLst>
      <p:ext uri="{BB962C8B-B14F-4D97-AF65-F5344CB8AC3E}">
        <p14:creationId xmlns:p14="http://schemas.microsoft.com/office/powerpoint/2010/main" val="28702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778840" y="257681"/>
            <a:ext cx="10515600" cy="1325563"/>
          </a:xfrm>
        </p:spPr>
        <p:txBody>
          <a:bodyPr/>
          <a:lstStyle/>
          <a:p>
            <a:r>
              <a:rPr lang="en-US" dirty="0">
                <a:solidFill>
                  <a:srgbClr val="660033"/>
                </a:solidFill>
              </a:rPr>
              <a:t>5 Foundations of Growth: </a:t>
            </a:r>
            <a:br>
              <a:rPr lang="en-US" dirty="0">
                <a:solidFill>
                  <a:srgbClr val="660033"/>
                </a:solidFill>
              </a:rPr>
            </a:br>
            <a:r>
              <a:rPr lang="en-US" dirty="0">
                <a:solidFill>
                  <a:srgbClr val="660033"/>
                </a:solidFill>
              </a:rPr>
              <a:t>Coping</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2271569"/>
            <a:ext cx="2901593" cy="2314861"/>
          </a:xfrm>
        </p:spPr>
        <p:txBody>
          <a:bodyPr/>
          <a:lstStyle/>
          <a:p>
            <a:pPr marL="0" indent="0">
              <a:buNone/>
            </a:pPr>
            <a:r>
              <a:rPr lang="en-US" b="0" i="0" dirty="0">
                <a:solidFill>
                  <a:srgbClr val="78853A"/>
                </a:solidFill>
                <a:effectLst/>
                <a:latin typeface="Arial" panose="020B0604020202020204" pitchFamily="34" charset="0"/>
              </a:rPr>
              <a:t>Overeating</a:t>
            </a:r>
          </a:p>
          <a:p>
            <a:pPr marL="0" indent="0">
              <a:buNone/>
            </a:pPr>
            <a:r>
              <a:rPr lang="en-US" dirty="0">
                <a:solidFill>
                  <a:srgbClr val="78853A"/>
                </a:solidFill>
                <a:latin typeface="Arial" panose="020B0604020202020204" pitchFamily="34" charset="0"/>
              </a:rPr>
              <a:t>Overspending</a:t>
            </a:r>
          </a:p>
          <a:p>
            <a:pPr marL="0" indent="0">
              <a:buNone/>
            </a:pPr>
            <a:r>
              <a:rPr lang="en-US" dirty="0">
                <a:solidFill>
                  <a:srgbClr val="78853A"/>
                </a:solidFill>
                <a:latin typeface="Arial" panose="020B0604020202020204" pitchFamily="34" charset="0"/>
              </a:rPr>
              <a:t>Alcohol/Drugs</a:t>
            </a:r>
          </a:p>
          <a:p>
            <a:pPr marL="0" indent="0">
              <a:buNone/>
            </a:pPr>
            <a:endParaRPr lang="en-US" dirty="0">
              <a:solidFill>
                <a:srgbClr val="78853A"/>
              </a:solidFill>
            </a:endParaRPr>
          </a:p>
        </p:txBody>
      </p:sp>
      <p:sp>
        <p:nvSpPr>
          <p:cNvPr id="8" name="TextBox 7">
            <a:extLst>
              <a:ext uri="{FF2B5EF4-FFF2-40B4-BE49-F238E27FC236}">
                <a16:creationId xmlns:a16="http://schemas.microsoft.com/office/drawing/2014/main" id="{8D3ECE17-D113-4BE5-BE91-2B36DD36FA90}"/>
              </a:ext>
            </a:extLst>
          </p:cNvPr>
          <p:cNvSpPr txBox="1"/>
          <p:nvPr/>
        </p:nvSpPr>
        <p:spPr>
          <a:xfrm>
            <a:off x="838201" y="1687266"/>
            <a:ext cx="1861700" cy="584775"/>
          </a:xfrm>
          <a:prstGeom prst="rect">
            <a:avLst/>
          </a:prstGeom>
          <a:solidFill>
            <a:srgbClr val="78853A"/>
          </a:solidFill>
        </p:spPr>
        <p:txBody>
          <a:bodyPr wrap="square">
            <a:spAutoFit/>
          </a:bodyPr>
          <a:lstStyle/>
          <a:p>
            <a:pPr algn="ctr"/>
            <a:r>
              <a:rPr lang="en-US" sz="3200" b="0" i="0" dirty="0">
                <a:solidFill>
                  <a:schemeClr val="bg1"/>
                </a:solidFill>
                <a:effectLst/>
                <a:latin typeface="Arial" panose="020B0604020202020204" pitchFamily="34" charset="0"/>
              </a:rPr>
              <a:t>Numbing</a:t>
            </a:r>
          </a:p>
        </p:txBody>
      </p:sp>
      <p:sp>
        <p:nvSpPr>
          <p:cNvPr id="9" name="TextBox 8">
            <a:extLst>
              <a:ext uri="{FF2B5EF4-FFF2-40B4-BE49-F238E27FC236}">
                <a16:creationId xmlns:a16="http://schemas.microsoft.com/office/drawing/2014/main" id="{0252E34B-C5BF-4BFC-B926-DA1918A0EA8C}"/>
              </a:ext>
            </a:extLst>
          </p:cNvPr>
          <p:cNvSpPr txBox="1"/>
          <p:nvPr/>
        </p:nvSpPr>
        <p:spPr>
          <a:xfrm>
            <a:off x="8383589" y="1688246"/>
            <a:ext cx="2286363" cy="584775"/>
          </a:xfrm>
          <a:prstGeom prst="rect">
            <a:avLst/>
          </a:prstGeom>
          <a:solidFill>
            <a:srgbClr val="78853A"/>
          </a:solidFill>
        </p:spPr>
        <p:txBody>
          <a:bodyPr wrap="square">
            <a:spAutoFit/>
          </a:bodyPr>
          <a:lstStyle/>
          <a:p>
            <a:pPr algn="ctr"/>
            <a:r>
              <a:rPr lang="en-US" sz="3200" dirty="0">
                <a:solidFill>
                  <a:schemeClr val="bg1"/>
                </a:solidFill>
                <a:latin typeface="Arial" panose="020B0604020202020204" pitchFamily="34" charset="0"/>
              </a:rPr>
              <a:t>Awareness</a:t>
            </a:r>
            <a:endParaRPr lang="en-US" sz="3200" b="0" i="0" dirty="0">
              <a:solidFill>
                <a:schemeClr val="bg1"/>
              </a:solidFill>
              <a:effectLst/>
              <a:latin typeface="Arial" panose="020B0604020202020204" pitchFamily="34" charset="0"/>
            </a:endParaRPr>
          </a:p>
        </p:txBody>
      </p:sp>
      <p:sp>
        <p:nvSpPr>
          <p:cNvPr id="10" name="Arrow: Down 9">
            <a:extLst>
              <a:ext uri="{FF2B5EF4-FFF2-40B4-BE49-F238E27FC236}">
                <a16:creationId xmlns:a16="http://schemas.microsoft.com/office/drawing/2014/main" id="{9CA9DF23-52D8-4AD2-9879-D5C013877AA9}"/>
              </a:ext>
            </a:extLst>
          </p:cNvPr>
          <p:cNvSpPr/>
          <p:nvPr/>
        </p:nvSpPr>
        <p:spPr>
          <a:xfrm rot="16200000">
            <a:off x="5586151" y="-25038"/>
            <a:ext cx="247074" cy="4034198"/>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6B7BA3C-3293-4B9C-89B9-46038020FB5D}"/>
              </a:ext>
            </a:extLst>
          </p:cNvPr>
          <p:cNvGrpSpPr/>
          <p:nvPr/>
        </p:nvGrpSpPr>
        <p:grpSpPr>
          <a:xfrm>
            <a:off x="4363578" y="2644692"/>
            <a:ext cx="2692219" cy="3127223"/>
            <a:chOff x="4341400" y="2773500"/>
            <a:chExt cx="2692219" cy="3127223"/>
          </a:xfrm>
        </p:grpSpPr>
        <p:pic>
          <p:nvPicPr>
            <p:cNvPr id="11" name="Graphic 10" descr="Man">
              <a:extLst>
                <a:ext uri="{FF2B5EF4-FFF2-40B4-BE49-F238E27FC236}">
                  <a16:creationId xmlns:a16="http://schemas.microsoft.com/office/drawing/2014/main" id="{362CB674-4BCF-4451-A795-C87AED68E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2144" y="3232296"/>
              <a:ext cx="2014523" cy="2014523"/>
            </a:xfrm>
            <a:prstGeom prst="rect">
              <a:avLst/>
            </a:prstGeom>
          </p:spPr>
        </p:pic>
        <p:pic>
          <p:nvPicPr>
            <p:cNvPr id="5" name="Graphic 4" descr="Question Mark with solid fill">
              <a:extLst>
                <a:ext uri="{FF2B5EF4-FFF2-40B4-BE49-F238E27FC236}">
                  <a16:creationId xmlns:a16="http://schemas.microsoft.com/office/drawing/2014/main" id="{7FC84AF0-0218-464A-BB83-E6061E8213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576" y="2930923"/>
              <a:ext cx="653904" cy="653904"/>
            </a:xfrm>
            <a:prstGeom prst="rect">
              <a:avLst/>
            </a:prstGeom>
          </p:spPr>
        </p:pic>
        <p:pic>
          <p:nvPicPr>
            <p:cNvPr id="14" name="Graphic 13" descr="Question Mark with solid fill">
              <a:extLst>
                <a:ext uri="{FF2B5EF4-FFF2-40B4-BE49-F238E27FC236}">
                  <a16:creationId xmlns:a16="http://schemas.microsoft.com/office/drawing/2014/main" id="{E8995EB9-62BE-4B8B-B552-26A410D412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2594" y="5082077"/>
              <a:ext cx="653904" cy="653904"/>
            </a:xfrm>
            <a:prstGeom prst="rect">
              <a:avLst/>
            </a:prstGeom>
          </p:spPr>
        </p:pic>
        <p:pic>
          <p:nvPicPr>
            <p:cNvPr id="18" name="Graphic 17" descr="Question Mark with solid fill">
              <a:extLst>
                <a:ext uri="{FF2B5EF4-FFF2-40B4-BE49-F238E27FC236}">
                  <a16:creationId xmlns:a16="http://schemas.microsoft.com/office/drawing/2014/main" id="{7D1E1C77-F99C-4530-AA5A-3A312D1EF1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1195" y="4186591"/>
              <a:ext cx="653904" cy="653904"/>
            </a:xfrm>
            <a:prstGeom prst="rect">
              <a:avLst/>
            </a:prstGeom>
          </p:spPr>
        </p:pic>
        <p:pic>
          <p:nvPicPr>
            <p:cNvPr id="19" name="Graphic 18" descr="Question Mark with solid fill">
              <a:extLst>
                <a:ext uri="{FF2B5EF4-FFF2-40B4-BE49-F238E27FC236}">
                  <a16:creationId xmlns:a16="http://schemas.microsoft.com/office/drawing/2014/main" id="{CBCDD9A6-36A9-4EC8-9634-4930009A8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9715" y="3584827"/>
              <a:ext cx="653904" cy="653904"/>
            </a:xfrm>
            <a:prstGeom prst="rect">
              <a:avLst/>
            </a:prstGeom>
          </p:spPr>
        </p:pic>
        <p:pic>
          <p:nvPicPr>
            <p:cNvPr id="20" name="Graphic 19" descr="Question Mark with solid fill">
              <a:extLst>
                <a:ext uri="{FF2B5EF4-FFF2-40B4-BE49-F238E27FC236}">
                  <a16:creationId xmlns:a16="http://schemas.microsoft.com/office/drawing/2014/main" id="{E1284478-46AF-4166-8D5D-6478544306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4246" y="2773500"/>
              <a:ext cx="653904" cy="653904"/>
            </a:xfrm>
            <a:prstGeom prst="rect">
              <a:avLst/>
            </a:prstGeom>
          </p:spPr>
        </p:pic>
        <p:pic>
          <p:nvPicPr>
            <p:cNvPr id="21" name="Graphic 20" descr="Question Mark with solid fill">
              <a:extLst>
                <a:ext uri="{FF2B5EF4-FFF2-40B4-BE49-F238E27FC236}">
                  <a16:creationId xmlns:a16="http://schemas.microsoft.com/office/drawing/2014/main" id="{FEACDBB0-77F5-4ED9-8B15-A9C4C58BA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1400" y="3428999"/>
              <a:ext cx="653904" cy="653904"/>
            </a:xfrm>
            <a:prstGeom prst="rect">
              <a:avLst/>
            </a:prstGeom>
          </p:spPr>
        </p:pic>
        <p:pic>
          <p:nvPicPr>
            <p:cNvPr id="22" name="Graphic 21" descr="Question Mark with solid fill">
              <a:extLst>
                <a:ext uri="{FF2B5EF4-FFF2-40B4-BE49-F238E27FC236}">
                  <a16:creationId xmlns:a16="http://schemas.microsoft.com/office/drawing/2014/main" id="{CA2B6454-FA63-4B1E-8A8F-BE3F79800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5811" y="5246819"/>
              <a:ext cx="653904" cy="653904"/>
            </a:xfrm>
            <a:prstGeom prst="rect">
              <a:avLst/>
            </a:prstGeom>
          </p:spPr>
        </p:pic>
        <p:pic>
          <p:nvPicPr>
            <p:cNvPr id="23" name="Graphic 22" descr="Question Mark with solid fill">
              <a:extLst>
                <a:ext uri="{FF2B5EF4-FFF2-40B4-BE49-F238E27FC236}">
                  <a16:creationId xmlns:a16="http://schemas.microsoft.com/office/drawing/2014/main" id="{43A68603-17A6-427A-B9B5-9FC943F5B8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6541" y="4499585"/>
              <a:ext cx="653904" cy="653904"/>
            </a:xfrm>
            <a:prstGeom prst="rect">
              <a:avLst/>
            </a:prstGeom>
          </p:spPr>
        </p:pic>
      </p:grpSp>
      <p:pic>
        <p:nvPicPr>
          <p:cNvPr id="26" name="Graphic 25" descr="Broken Heart">
            <a:extLst>
              <a:ext uri="{FF2B5EF4-FFF2-40B4-BE49-F238E27FC236}">
                <a16:creationId xmlns:a16="http://schemas.microsoft.com/office/drawing/2014/main" id="{92A90E7B-A09B-48D8-A084-0DABD3643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1774" y="3656564"/>
            <a:ext cx="472394" cy="472394"/>
          </a:xfrm>
          <a:prstGeom prst="rect">
            <a:avLst/>
          </a:prstGeom>
        </p:spPr>
      </p:pic>
      <p:sp>
        <p:nvSpPr>
          <p:cNvPr id="24" name="TextBox 23">
            <a:extLst>
              <a:ext uri="{FF2B5EF4-FFF2-40B4-BE49-F238E27FC236}">
                <a16:creationId xmlns:a16="http://schemas.microsoft.com/office/drawing/2014/main" id="{79163053-1631-4437-B937-088EC17A34C9}"/>
              </a:ext>
            </a:extLst>
          </p:cNvPr>
          <p:cNvSpPr txBox="1"/>
          <p:nvPr/>
        </p:nvSpPr>
        <p:spPr>
          <a:xfrm>
            <a:off x="8383589" y="2271569"/>
            <a:ext cx="6096000" cy="1384995"/>
          </a:xfrm>
          <a:prstGeom prst="rect">
            <a:avLst/>
          </a:prstGeom>
          <a:noFill/>
        </p:spPr>
        <p:txBody>
          <a:bodyPr wrap="square">
            <a:spAutoFit/>
          </a:bodyPr>
          <a:lstStyle/>
          <a:p>
            <a:r>
              <a:rPr lang="en-US" sz="2800" dirty="0">
                <a:solidFill>
                  <a:srgbClr val="7D8A3C"/>
                </a:solidFill>
                <a:latin typeface="Arial" panose="020B0604020202020204" pitchFamily="34" charset="0"/>
                <a:cs typeface="Arial" panose="020B0604020202020204" pitchFamily="34" charset="0"/>
              </a:rPr>
              <a:t>Music</a:t>
            </a:r>
          </a:p>
          <a:p>
            <a:r>
              <a:rPr lang="en-US" sz="2800" dirty="0">
                <a:solidFill>
                  <a:srgbClr val="7D8A3C"/>
                </a:solidFill>
                <a:latin typeface="Arial" panose="020B0604020202020204" pitchFamily="34" charset="0"/>
                <a:cs typeface="Arial" panose="020B0604020202020204" pitchFamily="34" charset="0"/>
              </a:rPr>
              <a:t>Journaling</a:t>
            </a:r>
          </a:p>
          <a:p>
            <a:r>
              <a:rPr lang="en-US" sz="2800" dirty="0">
                <a:solidFill>
                  <a:srgbClr val="7D8A3C"/>
                </a:solidFill>
                <a:latin typeface="Arial" panose="020B0604020202020204" pitchFamily="34" charset="0"/>
                <a:cs typeface="Arial" panose="020B0604020202020204" pitchFamily="34" charset="0"/>
              </a:rPr>
              <a:t>Walking</a:t>
            </a:r>
          </a:p>
        </p:txBody>
      </p:sp>
      <p:pic>
        <p:nvPicPr>
          <p:cNvPr id="25" name="Picture 24">
            <a:extLst>
              <a:ext uri="{FF2B5EF4-FFF2-40B4-BE49-F238E27FC236}">
                <a16:creationId xmlns:a16="http://schemas.microsoft.com/office/drawing/2014/main" id="{004394F1-F4BE-4BED-9CC6-72937B0D07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7636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8" grpId="0" animBg="1"/>
      <p:bldP spid="9" grpId="0" animBg="1"/>
      <p:bldP spid="10" grpId="0" animBg="1"/>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14" name="Graphic 13" descr="Man">
            <a:extLst>
              <a:ext uri="{FF2B5EF4-FFF2-40B4-BE49-F238E27FC236}">
                <a16:creationId xmlns:a16="http://schemas.microsoft.com/office/drawing/2014/main" id="{2209E439-E79B-41A2-A358-BA5C39950E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1617" y="524062"/>
            <a:ext cx="2014523" cy="2014523"/>
          </a:xfrm>
          <a:prstGeom prst="rect">
            <a:avLst/>
          </a:prstGeom>
        </p:spPr>
      </p:pic>
      <p:pic>
        <p:nvPicPr>
          <p:cNvPr id="13" name="Graphic 12" descr="Heart">
            <a:extLst>
              <a:ext uri="{FF2B5EF4-FFF2-40B4-BE49-F238E27FC236}">
                <a16:creationId xmlns:a16="http://schemas.microsoft.com/office/drawing/2014/main" id="{9F2F1AD6-B11C-484A-833A-D6382CF46E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48489" y="998086"/>
            <a:ext cx="540778" cy="540778"/>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Picture 17">
            <a:extLst>
              <a:ext uri="{FF2B5EF4-FFF2-40B4-BE49-F238E27FC236}">
                <a16:creationId xmlns:a16="http://schemas.microsoft.com/office/drawing/2014/main" id="{50C26ABD-C0C0-4AF3-817F-A5AB59B390E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2509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AA2D74-176F-4C89-A337-B51BFE7BF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 t="8036" r="1801" b="4840"/>
          <a:stretch/>
        </p:blipFill>
        <p:spPr bwMode="auto">
          <a:xfrm>
            <a:off x="1299469" y="1276774"/>
            <a:ext cx="5827541" cy="39582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cxnSp>
        <p:nvCxnSpPr>
          <p:cNvPr id="8" name="Straight Arrow Connector 7">
            <a:extLst>
              <a:ext uri="{FF2B5EF4-FFF2-40B4-BE49-F238E27FC236}">
                <a16:creationId xmlns:a16="http://schemas.microsoft.com/office/drawing/2014/main" id="{36B41E22-B243-44F8-8F29-763CEE39411C}"/>
              </a:ext>
            </a:extLst>
          </p:cNvPr>
          <p:cNvCxnSpPr>
            <a:cxnSpLocks/>
          </p:cNvCxnSpPr>
          <p:nvPr/>
        </p:nvCxnSpPr>
        <p:spPr>
          <a:xfrm flipH="1">
            <a:off x="5130726" y="-908183"/>
            <a:ext cx="1202361" cy="641595"/>
          </a:xfrm>
          <a:prstGeom prst="straightConnector1">
            <a:avLst/>
          </a:prstGeom>
          <a:ln w="187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ACF4FD-6FE5-4A6B-97F9-C851ACDB8093}"/>
              </a:ext>
            </a:extLst>
          </p:cNvPr>
          <p:cNvSpPr/>
          <p:nvPr/>
        </p:nvSpPr>
        <p:spPr>
          <a:xfrm>
            <a:off x="1299469" y="4261560"/>
            <a:ext cx="144373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4" name="Picture 3">
            <a:extLst>
              <a:ext uri="{FF2B5EF4-FFF2-40B4-BE49-F238E27FC236}">
                <a16:creationId xmlns:a16="http://schemas.microsoft.com/office/drawing/2014/main" id="{882A02E7-FBB2-4B4E-8D4A-8CC226F46AE2}"/>
              </a:ext>
            </a:extLst>
          </p:cNvPr>
          <p:cNvPicPr>
            <a:picLocks noChangeAspect="1"/>
          </p:cNvPicPr>
          <p:nvPr/>
        </p:nvPicPr>
        <p:blipFill>
          <a:blip r:embed="rId4"/>
          <a:stretch>
            <a:fillRect/>
          </a:stretch>
        </p:blipFill>
        <p:spPr>
          <a:xfrm>
            <a:off x="8119534" y="1059867"/>
            <a:ext cx="2772997" cy="4351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242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612404"/>
          </a:xfrm>
        </p:spPr>
        <p:txBody>
          <a:bodyPr>
            <a:normAutofit fontScale="85000" lnSpcReduction="2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Grief</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solidFill>
                  <a:srgbClr val="672C57"/>
                </a:solidFill>
              </a:rPr>
              <a:t>This is the level of sadness, loss and despondency. Most people have experienced it for periods of time, but those who remain at this level live a life of constant regret and depression.</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This is the level of mourning, bereavement and remorse about the past.</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Major losses in early life make one later vulnerable to passive acceptance of grief, as though sorrow were the price of life.</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This level colors one’s entire vision of existence. Part of the syndrome of loss is the sense of inability to replace what is lost or what is symbolized.</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33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870673"/>
          </a:xfrm>
        </p:spPr>
        <p:txBody>
          <a:bodyPr>
            <a:normAutofit fontScale="70000" lnSpcReduction="2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Clinical</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solidFill>
                  <a:srgbClr val="672C57"/>
                </a:solidFill>
              </a:rPr>
              <a:t>The universality of the experience is due to the structure and nature of the ego, which misperceives the source of happiness as external or emotional and imbues it with specialness. In reality, the only source of happiness is from within.</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The spiritually evolved person who has few wants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or attachments is relatively immune to grief, as the experience of the source of  happiness originates from within and is not dependent on externals.</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Happiness is the inner psychological reward for achievement of externalized goals as a self-reward system, and the error is to think that the source of happiness is due to the ‘out there’ instead of originating from within.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The externalization of perceived sources of happiness leads to attachments and the emergence of control as a major survival mechanism, along with the desire for status and its symbols of security, and therefore, materialism.</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290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870673"/>
          </a:xfrm>
        </p:spPr>
        <p:txBody>
          <a:bodyPr>
            <a:normAutofit fontScale="62500" lnSpcReduction="20000"/>
          </a:bodyPr>
          <a:lstStyle/>
          <a:p>
            <a:pPr marL="0" marR="0" indent="0" algn="just">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Spiritual Orientation</a:t>
            </a:r>
          </a:p>
          <a:p>
            <a:pPr algn="just">
              <a:lnSpc>
                <a:spcPct val="107000"/>
              </a:lnSpc>
              <a:spcBef>
                <a:spcPts val="0"/>
              </a:spcBef>
            </a:pPr>
            <a:r>
              <a:rPr lang="en-US" dirty="0">
                <a:solidFill>
                  <a:srgbClr val="672C57"/>
                </a:solidFill>
              </a:rPr>
              <a:t>Not uncommonly, major loss results in turning to religion or spirituality for help and answers. Loss therefore provides an opportunity for increased intention to reevaluate spiritual principles and put them into actual practice rather than just intellectual appreciation.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It is well to know that spiritual research indicates that all suffering and emotional pain result from resistance. Its cure is via surrender and acceptance, which relieve the pain.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Pain of loss is not steady or continuous but comes in waves that can be diminished by consistent nonresistance and surrendering continuously to God.</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Paradoxically, loss is simultaneously freedom and opening of new options. Loss services inner adaptations and qualities that represent opportunities for growth.</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All aspects of human life are transient; therefore, to cling to any aspect eventually brings grief and loss.</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Grief and loss, like any stressful situation in life, can be seen as a valuable growth opportunity and a time for reassessment of values and goals.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9598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y are all metals magnetic? | Science Questions with Surprising Answers">
            <a:extLst>
              <a:ext uri="{FF2B5EF4-FFF2-40B4-BE49-F238E27FC236}">
                <a16:creationId xmlns:a16="http://schemas.microsoft.com/office/drawing/2014/main" id="{69E90CC3-8AB8-44A5-A2DC-7C0EE691C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411" y="1698340"/>
            <a:ext cx="4560754" cy="35946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1463301" y="691228"/>
            <a:ext cx="7084259" cy="4870673"/>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Dualities of Grief</a:t>
            </a:r>
          </a:p>
          <a:p>
            <a:pPr marL="0" indent="0">
              <a:lnSpc>
                <a:spcPct val="107000"/>
              </a:lnSpc>
              <a:spcBef>
                <a:spcPts val="0"/>
              </a:spcBef>
              <a:buNone/>
            </a:pPr>
            <a:r>
              <a:rPr lang="en-US" u="sng" dirty="0">
                <a:solidFill>
                  <a:srgbClr val="672C57"/>
                </a:solidFill>
              </a:rPr>
              <a:t>Attraction			Aversion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Cling to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Let go of</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Live in the past 	  	Live in the now</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Undo		 	  	Accept</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Bargain with God 	  	Accept limitation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Deny			  	Work through</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Anger, resentment	  	Acceptance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Resist			  	Transcend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Despondency		  	Hope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Go back in time	  	Move forward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Life full of problems	  	Life full of solutions</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Bitter			  	Faith and hope	</a:t>
            </a:r>
            <a:endPar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618781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757906"/>
            <a:ext cx="7084259" cy="4870673"/>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Post-traumatic Growth</a:t>
            </a:r>
          </a:p>
          <a:p>
            <a:pPr marL="0" indent="0">
              <a:lnSpc>
                <a:spcPct val="107000"/>
              </a:lnSpc>
              <a:spcBef>
                <a:spcPts val="0"/>
              </a:spcBef>
              <a:buNone/>
            </a:pPr>
            <a:r>
              <a:rPr lang="en-US" u="sng" dirty="0">
                <a:solidFill>
                  <a:srgbClr val="672C57"/>
                </a:solidFill>
              </a:rPr>
              <a:t>Attraction			Aversion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Cling to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Let go of</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Live in the past 	  	Live in the now</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Undo		 	  	Accept</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Bargain with God 	  	Accept limitation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Deny			  	Work through</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Anger, resentment	  	Acceptance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Resist			  	Transcend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Despondency		  	Hope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Go back in time	  	Move forward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Life full of problems	  	Life full of solutions</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Bitter			  	Faith and hope	</a:t>
            </a:r>
            <a:endPar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7" name="Arrow: Down 6">
            <a:extLst>
              <a:ext uri="{FF2B5EF4-FFF2-40B4-BE49-F238E27FC236}">
                <a16:creationId xmlns:a16="http://schemas.microsoft.com/office/drawing/2014/main" id="{BD27ED8D-15A6-42E5-BF43-3A68857C93F5}"/>
              </a:ext>
            </a:extLst>
          </p:cNvPr>
          <p:cNvSpPr/>
          <p:nvPr/>
        </p:nvSpPr>
        <p:spPr>
          <a:xfrm>
            <a:off x="6658185" y="559707"/>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6BE3611-C175-4388-8A63-5DCFDCB57670}"/>
              </a:ext>
            </a:extLst>
          </p:cNvPr>
          <p:cNvSpPr/>
          <p:nvPr/>
        </p:nvSpPr>
        <p:spPr>
          <a:xfrm>
            <a:off x="2444097" y="1297938"/>
            <a:ext cx="2700471" cy="3991909"/>
          </a:xfrm>
          <a:prstGeom prst="rect">
            <a:avLst/>
          </a:prstGeom>
          <a:solidFill>
            <a:srgbClr val="4472C4">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62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453294"/>
            <a:ext cx="7380514" cy="3447098"/>
          </a:xfrm>
          <a:prstGeom prst="rect">
            <a:avLst/>
          </a:prstGeom>
          <a:noFill/>
        </p:spPr>
        <p:txBody>
          <a:bodyPr wrap="square">
            <a:spAutoFit/>
          </a:bodyPr>
          <a:lstStyle/>
          <a:p>
            <a:pPr algn="just"/>
            <a:r>
              <a:rPr lang="en-US" sz="2000" dirty="0">
                <a:solidFill>
                  <a:srgbClr val="672C57"/>
                </a:solidFill>
              </a:rPr>
              <a:t>“Post-traumatic growth describes the positive life changes that develop through a stressful, frightening experience. </a:t>
            </a:r>
          </a:p>
          <a:p>
            <a:pPr algn="just"/>
            <a:endParaRPr lang="en-US" sz="2000" dirty="0">
              <a:solidFill>
                <a:srgbClr val="672C57"/>
              </a:solidFill>
            </a:endParaRPr>
          </a:p>
          <a:p>
            <a:pPr algn="just"/>
            <a:r>
              <a:rPr lang="en-US" sz="2000" dirty="0">
                <a:solidFill>
                  <a:srgbClr val="672C57"/>
                </a:solidFill>
              </a:rPr>
              <a:t>“Researchers note that post-traumatic growth is not the same as resilience. Resilience describes people returning to their previous levels of functioning. Meanwhile, post-traumatic growth refers to positive personal change. </a:t>
            </a:r>
          </a:p>
          <a:p>
            <a:pPr algn="just"/>
            <a:endParaRPr lang="en-US" sz="2000" dirty="0">
              <a:solidFill>
                <a:srgbClr val="672C57"/>
              </a:solidFill>
            </a:endParaRPr>
          </a:p>
          <a:p>
            <a:pPr algn="just"/>
            <a:r>
              <a:rPr lang="en-US" sz="2000" dirty="0">
                <a:solidFill>
                  <a:srgbClr val="672C57"/>
                </a:solidFill>
              </a:rPr>
              <a:t>“Studies show that after a traumatic event, reports of personal growth are more common than those of psychiatric disorders.” </a:t>
            </a:r>
          </a:p>
          <a:p>
            <a:pPr algn="just"/>
            <a:r>
              <a:rPr lang="en-US" dirty="0">
                <a:solidFill>
                  <a:srgbClr val="672C57"/>
                </a:solidFill>
              </a:rPr>
              <a:t>(cancer.net)</a:t>
            </a: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25597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109346"/>
            <a:ext cx="7380514" cy="4093428"/>
          </a:xfrm>
          <a:prstGeom prst="rect">
            <a:avLst/>
          </a:prstGeom>
          <a:noFill/>
        </p:spPr>
        <p:txBody>
          <a:bodyPr wrap="square">
            <a:spAutoFit/>
          </a:bodyPr>
          <a:lstStyle/>
          <a:p>
            <a:pPr algn="just"/>
            <a:r>
              <a:rPr lang="en-US" sz="2000" dirty="0">
                <a:solidFill>
                  <a:srgbClr val="672C57"/>
                </a:solidFill>
              </a:rPr>
              <a:t>It’s comforting to know that post traumatic growth is much more likely than posttraumatic stress. In an article by Lorna Collier for the American Psychological Association she wrote:</a:t>
            </a:r>
          </a:p>
          <a:p>
            <a:pPr algn="just"/>
            <a:endParaRPr lang="en-US" sz="2000" dirty="0">
              <a:solidFill>
                <a:srgbClr val="672C57"/>
              </a:solidFill>
            </a:endParaRPr>
          </a:p>
          <a:p>
            <a:pPr algn="just"/>
            <a:r>
              <a:rPr lang="en-US" sz="2000" dirty="0">
                <a:solidFill>
                  <a:srgbClr val="672C57"/>
                </a:solidFill>
              </a:rPr>
              <a:t>“Post-traumatic growth (PTG) is a theory that explains this kind of transformation following trauma. It was developed by psychologists Richard Tedeschi, PhD, and Lawrence Calhoun, PhD, in the mid-1990s, and holds that </a:t>
            </a:r>
            <a:r>
              <a:rPr lang="en-US" sz="2000" b="1" dirty="0">
                <a:solidFill>
                  <a:srgbClr val="672C57"/>
                </a:solidFill>
              </a:rPr>
              <a:t>people who endure psychological struggle following adversity can often see positive growth afterward</a:t>
            </a:r>
            <a:r>
              <a:rPr lang="en-US" sz="2000" dirty="0">
                <a:solidFill>
                  <a:srgbClr val="672C57"/>
                </a:solidFill>
              </a:rPr>
              <a:t>.’ </a:t>
            </a:r>
          </a:p>
          <a:p>
            <a:pPr algn="just"/>
            <a:endParaRPr lang="en-US" sz="2000" dirty="0">
              <a:solidFill>
                <a:srgbClr val="672C57"/>
              </a:solidFill>
            </a:endParaRPr>
          </a:p>
          <a:p>
            <a:pPr algn="just"/>
            <a:r>
              <a:rPr lang="en-US" sz="2000" dirty="0">
                <a:solidFill>
                  <a:srgbClr val="672C57"/>
                </a:solidFill>
              </a:rPr>
              <a:t>“People develop </a:t>
            </a:r>
            <a:r>
              <a:rPr lang="en-US" sz="2000" i="1" dirty="0">
                <a:solidFill>
                  <a:srgbClr val="672C57"/>
                </a:solidFill>
              </a:rPr>
              <a:t>new understandings of themselves, the world they live in, how to relate to other people, the kind of future they might have and a better understanding of how to live life</a:t>
            </a:r>
            <a:r>
              <a:rPr lang="en-US" sz="2000" dirty="0">
                <a:solidFill>
                  <a:srgbClr val="672C57"/>
                </a:solidFill>
              </a:rPr>
              <a:t>,’ says Tedeschi.” </a:t>
            </a:r>
            <a:endParaRPr lang="en-US" dirty="0">
              <a:solidFill>
                <a:srgbClr val="672C57"/>
              </a:solidFill>
            </a:endParaRP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57143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109346"/>
            <a:ext cx="7380514" cy="3046988"/>
          </a:xfrm>
          <a:prstGeom prst="rect">
            <a:avLst/>
          </a:prstGeom>
          <a:noFill/>
        </p:spPr>
        <p:txBody>
          <a:bodyPr wrap="square">
            <a:spAutoFit/>
          </a:bodyPr>
          <a:lstStyle/>
          <a:p>
            <a:endParaRPr lang="en-US" sz="2000" dirty="0">
              <a:solidFill>
                <a:srgbClr val="672C57"/>
              </a:solidFill>
            </a:endParaRPr>
          </a:p>
          <a:p>
            <a:r>
              <a:rPr lang="en-US" sz="3200" dirty="0">
                <a:solidFill>
                  <a:srgbClr val="672C57"/>
                </a:solidFill>
              </a:rPr>
              <a:t>Growth developed after loss:</a:t>
            </a:r>
          </a:p>
          <a:p>
            <a:pPr marL="342900" indent="-342900">
              <a:buFont typeface="Arial" panose="020B0604020202020204" pitchFamily="34" charset="0"/>
              <a:buChar char="•"/>
            </a:pPr>
            <a:r>
              <a:rPr lang="en-US" sz="2800" i="1" dirty="0">
                <a:solidFill>
                  <a:srgbClr val="672C57"/>
                </a:solidFill>
              </a:rPr>
              <a:t>new understandings of themselves</a:t>
            </a:r>
          </a:p>
          <a:p>
            <a:pPr marL="342900" indent="-342900">
              <a:buFont typeface="Arial" panose="020B0604020202020204" pitchFamily="34" charset="0"/>
              <a:buChar char="•"/>
            </a:pPr>
            <a:r>
              <a:rPr lang="en-US" sz="2800" i="1" dirty="0">
                <a:solidFill>
                  <a:srgbClr val="672C57"/>
                </a:solidFill>
              </a:rPr>
              <a:t>new understandings of the world they live in</a:t>
            </a:r>
          </a:p>
          <a:p>
            <a:pPr marL="342900" indent="-342900">
              <a:buFont typeface="Arial" panose="020B0604020202020204" pitchFamily="34" charset="0"/>
              <a:buChar char="•"/>
            </a:pPr>
            <a:r>
              <a:rPr lang="en-US" sz="2800" i="1" dirty="0">
                <a:solidFill>
                  <a:srgbClr val="672C57"/>
                </a:solidFill>
              </a:rPr>
              <a:t>how to relate to other people</a:t>
            </a:r>
          </a:p>
          <a:p>
            <a:pPr marL="342900" indent="-342900">
              <a:buFont typeface="Arial" panose="020B0604020202020204" pitchFamily="34" charset="0"/>
              <a:buChar char="•"/>
            </a:pPr>
            <a:r>
              <a:rPr lang="en-US" sz="2800" i="1" dirty="0">
                <a:solidFill>
                  <a:srgbClr val="672C57"/>
                </a:solidFill>
              </a:rPr>
              <a:t>the kind of future they might have </a:t>
            </a:r>
          </a:p>
          <a:p>
            <a:pPr marL="342900" indent="-342900">
              <a:buFont typeface="Arial" panose="020B0604020202020204" pitchFamily="34" charset="0"/>
              <a:buChar char="•"/>
            </a:pPr>
            <a:r>
              <a:rPr lang="en-US" sz="2800" i="1" dirty="0">
                <a:solidFill>
                  <a:srgbClr val="672C57"/>
                </a:solidFill>
              </a:rPr>
              <a:t>better understanding of how to live life</a:t>
            </a:r>
            <a:endParaRPr lang="en-US" sz="2000" dirty="0">
              <a:solidFill>
                <a:srgbClr val="672C57"/>
              </a:solidFill>
            </a:endParaRP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423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E509B4-B4BD-47DC-8EB5-8F296D644BA2}"/>
              </a:ext>
            </a:extLst>
          </p:cNvPr>
          <p:cNvSpPr txBox="1"/>
          <p:nvPr/>
        </p:nvSpPr>
        <p:spPr>
          <a:xfrm>
            <a:off x="1713657" y="1100603"/>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Awareness</a:t>
            </a:r>
          </a:p>
        </p:txBody>
      </p:sp>
      <p:pic>
        <p:nvPicPr>
          <p:cNvPr id="1026" name="Picture 2" descr="EFTERTÄNKA Decorative hourglass, clear glass/sand, 6&quot; - IKEA">
            <a:extLst>
              <a:ext uri="{FF2B5EF4-FFF2-40B4-BE49-F238E27FC236}">
                <a16:creationId xmlns:a16="http://schemas.microsoft.com/office/drawing/2014/main" id="{52A0143B-B75A-44A7-894E-E759B83C5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95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0979A7-5D99-490D-9679-4C0136588E93}"/>
              </a:ext>
            </a:extLst>
          </p:cNvPr>
          <p:cNvSpPr txBox="1"/>
          <p:nvPr/>
        </p:nvSpPr>
        <p:spPr>
          <a:xfrm>
            <a:off x="6239435" y="4329953"/>
            <a:ext cx="1568824" cy="369332"/>
          </a:xfrm>
          <a:prstGeom prst="rect">
            <a:avLst/>
          </a:prstGeom>
          <a:solidFill>
            <a:srgbClr val="672C57"/>
          </a:solidFill>
        </p:spPr>
        <p:txBody>
          <a:bodyPr wrap="square" rtlCol="0">
            <a:spAutoFit/>
          </a:bodyPr>
          <a:lstStyle/>
          <a:p>
            <a:pPr algn="ctr"/>
            <a:r>
              <a:rPr lang="en-US" dirty="0">
                <a:solidFill>
                  <a:schemeClr val="bg1"/>
                </a:solidFill>
              </a:rPr>
              <a:t>Unaware</a:t>
            </a:r>
          </a:p>
        </p:txBody>
      </p:sp>
      <p:sp>
        <p:nvSpPr>
          <p:cNvPr id="6" name="TextBox 5">
            <a:extLst>
              <a:ext uri="{FF2B5EF4-FFF2-40B4-BE49-F238E27FC236}">
                <a16:creationId xmlns:a16="http://schemas.microsoft.com/office/drawing/2014/main" id="{5121AF61-8B6C-4966-90AC-7FF32FCEAB03}"/>
              </a:ext>
            </a:extLst>
          </p:cNvPr>
          <p:cNvSpPr txBox="1"/>
          <p:nvPr/>
        </p:nvSpPr>
        <p:spPr>
          <a:xfrm>
            <a:off x="6545355" y="3290864"/>
            <a:ext cx="1568824" cy="369332"/>
          </a:xfrm>
          <a:prstGeom prst="rect">
            <a:avLst/>
          </a:prstGeom>
          <a:solidFill>
            <a:srgbClr val="672C57"/>
          </a:solidFill>
        </p:spPr>
        <p:txBody>
          <a:bodyPr wrap="square" rtlCol="0">
            <a:spAutoFit/>
          </a:bodyPr>
          <a:lstStyle/>
          <a:p>
            <a:pPr algn="ctr"/>
            <a:r>
              <a:rPr lang="en-US" dirty="0">
                <a:solidFill>
                  <a:schemeClr val="bg1"/>
                </a:solidFill>
              </a:rPr>
              <a:t>Awareness</a:t>
            </a:r>
          </a:p>
        </p:txBody>
      </p:sp>
      <p:sp>
        <p:nvSpPr>
          <p:cNvPr id="7" name="TextBox 6">
            <a:extLst>
              <a:ext uri="{FF2B5EF4-FFF2-40B4-BE49-F238E27FC236}">
                <a16:creationId xmlns:a16="http://schemas.microsoft.com/office/drawing/2014/main" id="{F9960D33-A6F0-43D1-9E63-3B44ECD0939B}"/>
              </a:ext>
            </a:extLst>
          </p:cNvPr>
          <p:cNvSpPr txBox="1"/>
          <p:nvPr/>
        </p:nvSpPr>
        <p:spPr>
          <a:xfrm>
            <a:off x="6024282" y="1970322"/>
            <a:ext cx="1568824" cy="369332"/>
          </a:xfrm>
          <a:prstGeom prst="rect">
            <a:avLst/>
          </a:prstGeom>
          <a:solidFill>
            <a:srgbClr val="672C57"/>
          </a:solidFill>
        </p:spPr>
        <p:txBody>
          <a:bodyPr wrap="square" rtlCol="0">
            <a:spAutoFit/>
          </a:bodyPr>
          <a:lstStyle/>
          <a:p>
            <a:pPr algn="ctr"/>
            <a:r>
              <a:rPr lang="en-US" dirty="0">
                <a:solidFill>
                  <a:schemeClr val="bg1"/>
                </a:solidFill>
              </a:rPr>
              <a:t>Choice</a:t>
            </a:r>
          </a:p>
        </p:txBody>
      </p:sp>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550894" y="1825625"/>
            <a:ext cx="4545106" cy="4351338"/>
          </a:xfrm>
        </p:spPr>
        <p:txBody>
          <a:bodyPr/>
          <a:lstStyle/>
          <a:p>
            <a:r>
              <a:rPr lang="en-US" dirty="0">
                <a:solidFill>
                  <a:srgbClr val="672C57"/>
                </a:solidFill>
              </a:rPr>
              <a:t>Always the first step</a:t>
            </a:r>
          </a:p>
          <a:p>
            <a:r>
              <a:rPr lang="en-US" dirty="0">
                <a:solidFill>
                  <a:srgbClr val="672C57"/>
                </a:solidFill>
              </a:rPr>
              <a:t>Will create shifts</a:t>
            </a:r>
          </a:p>
          <a:p>
            <a:r>
              <a:rPr lang="en-US" dirty="0">
                <a:solidFill>
                  <a:srgbClr val="672C57"/>
                </a:solidFill>
              </a:rPr>
              <a:t>Has the potential of  creating more shame</a:t>
            </a:r>
          </a:p>
          <a:p>
            <a:r>
              <a:rPr lang="en-US" dirty="0">
                <a:solidFill>
                  <a:srgbClr val="672C57"/>
                </a:solidFill>
              </a:rPr>
              <a:t>Leads to freedom of choice</a:t>
            </a:r>
          </a:p>
          <a:p>
            <a:endParaRPr lang="en-US" dirty="0">
              <a:solidFill>
                <a:srgbClr val="672C57"/>
              </a:solidFill>
            </a:endParaRPr>
          </a:p>
          <a:p>
            <a:endParaRPr lang="en-US" dirty="0">
              <a:solidFill>
                <a:srgbClr val="672C57"/>
              </a:solidFill>
            </a:endParaRPr>
          </a:p>
        </p:txBody>
      </p:sp>
      <p:pic>
        <p:nvPicPr>
          <p:cNvPr id="8" name="Picture 7">
            <a:extLst>
              <a:ext uri="{FF2B5EF4-FFF2-40B4-BE49-F238E27FC236}">
                <a16:creationId xmlns:a16="http://schemas.microsoft.com/office/drawing/2014/main" id="{1FD7F60D-9FF0-406F-AF62-50DDD3856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6233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March 22nd</a:t>
            </a: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a:t>
            </a: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5</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294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4228-328D-43AE-823F-2C54811907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C1EAD3-92DF-4A5D-BBFD-E28FFFAC049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21088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242722" y="1030963"/>
            <a:ext cx="8240981" cy="4351338"/>
          </a:xfrm>
        </p:spPr>
        <p:txBody>
          <a:bodyPr>
            <a:normAutofit lnSpcReduction="10000"/>
          </a:bodyPr>
          <a:lstStyle/>
          <a:p>
            <a:pPr marL="0" indent="0">
              <a:buNone/>
            </a:pPr>
            <a:r>
              <a:rPr lang="en-US" sz="6200" dirty="0">
                <a:solidFill>
                  <a:srgbClr val="778436"/>
                </a:solidFill>
                <a:latin typeface="Playlist" pitchFamily="50" charset="0"/>
              </a:rPr>
              <a:t>Agenda:</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Healing vs. Despair</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Levels of Grief</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Grief/Trauma Response</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Capacity during Grief</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Restorative Self Care</a:t>
            </a:r>
          </a:p>
          <a:p>
            <a:pPr marL="514350" indent="-742950">
              <a:lnSpc>
                <a:spcPct val="107000"/>
              </a:lnSpc>
              <a:spcBef>
                <a:spcPts val="0"/>
              </a:spcBef>
              <a:buFont typeface="+mj-lt"/>
              <a:buAutoNum type="arabicPeriod"/>
            </a:pPr>
            <a:endPar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clipart&#10;&#10;Description automatically generated">
            <a:extLst>
              <a:ext uri="{FF2B5EF4-FFF2-40B4-BE49-F238E27FC236}">
                <a16:creationId xmlns:a16="http://schemas.microsoft.com/office/drawing/2014/main" id="{EA5CF968-84A0-4BA6-AE12-3AAB909A4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4555" y="6036455"/>
            <a:ext cx="1527905" cy="798634"/>
          </a:xfrm>
          <a:prstGeom prst="rect">
            <a:avLst/>
          </a:prstGeom>
        </p:spPr>
      </p:pic>
    </p:spTree>
    <p:extLst>
      <p:ext uri="{BB962C8B-B14F-4D97-AF65-F5344CB8AC3E}">
        <p14:creationId xmlns:p14="http://schemas.microsoft.com/office/powerpoint/2010/main" val="131576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A42ACE1C-91DC-4B32-AC8F-3BEE05FC33F6}"/>
              </a:ext>
            </a:extLst>
          </p:cNvPr>
          <p:cNvSpPr/>
          <p:nvPr/>
        </p:nvSpPr>
        <p:spPr>
          <a:xfrm rot="10800000">
            <a:off x="3013283" y="1042028"/>
            <a:ext cx="6165434" cy="4695533"/>
          </a:xfrm>
          <a:prstGeom prst="triangle">
            <a:avLst/>
          </a:prstGeom>
          <a:solidFill>
            <a:srgbClr val="672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7FF8F1D-1439-44D7-8962-683FE3343886}"/>
              </a:ext>
            </a:extLst>
          </p:cNvPr>
          <p:cNvSpPr/>
          <p:nvPr/>
        </p:nvSpPr>
        <p:spPr>
          <a:xfrm rot="10800000">
            <a:off x="4168586" y="2822125"/>
            <a:ext cx="3839140" cy="319617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C04EF77-3769-445B-9024-0ADE1F64806F}"/>
              </a:ext>
            </a:extLst>
          </p:cNvPr>
          <p:cNvSpPr txBox="1"/>
          <p:nvPr/>
        </p:nvSpPr>
        <p:spPr>
          <a:xfrm>
            <a:off x="5065711" y="2927876"/>
            <a:ext cx="2047876" cy="1107996"/>
          </a:xfrm>
          <a:prstGeom prst="rect">
            <a:avLst/>
          </a:prstGeom>
          <a:solidFill>
            <a:schemeClr val="accent2">
              <a:lumMod val="60000"/>
              <a:lumOff val="40000"/>
            </a:schemeClr>
          </a:solidFill>
          <a:ln>
            <a:noFill/>
          </a:ln>
        </p:spPr>
        <p:txBody>
          <a:bodyPr wrap="square" rtlCol="0">
            <a:spAutoFit/>
          </a:bodyPr>
          <a:lstStyle/>
          <a:p>
            <a:pPr algn="ctr"/>
            <a:r>
              <a:rPr lang="en-US" sz="6600" dirty="0">
                <a:solidFill>
                  <a:srgbClr val="660033"/>
                </a:solidFill>
              </a:rPr>
              <a:t>Grief</a:t>
            </a:r>
          </a:p>
        </p:txBody>
      </p:sp>
      <p:sp>
        <p:nvSpPr>
          <p:cNvPr id="8" name="TextBox 7">
            <a:extLst>
              <a:ext uri="{FF2B5EF4-FFF2-40B4-BE49-F238E27FC236}">
                <a16:creationId xmlns:a16="http://schemas.microsoft.com/office/drawing/2014/main" id="{7042F380-8D52-4BC5-A7E1-743EF47898BF}"/>
              </a:ext>
            </a:extLst>
          </p:cNvPr>
          <p:cNvSpPr txBox="1"/>
          <p:nvPr/>
        </p:nvSpPr>
        <p:spPr>
          <a:xfrm>
            <a:off x="5282217" y="5445174"/>
            <a:ext cx="1627566" cy="584775"/>
          </a:xfrm>
          <a:prstGeom prst="rect">
            <a:avLst/>
          </a:prstGeom>
          <a:solidFill>
            <a:schemeClr val="accent2">
              <a:lumMod val="75000"/>
            </a:schemeClr>
          </a:solidFill>
          <a:ln>
            <a:solidFill>
              <a:schemeClr val="accent2">
                <a:lumMod val="75000"/>
              </a:schemeClr>
            </a:solidFill>
          </a:ln>
        </p:spPr>
        <p:txBody>
          <a:bodyPr wrap="square" rtlCol="0">
            <a:spAutoFit/>
          </a:bodyPr>
          <a:lstStyle/>
          <a:p>
            <a:pPr algn="ctr"/>
            <a:r>
              <a:rPr lang="en-US" sz="3200" dirty="0">
                <a:solidFill>
                  <a:schemeClr val="bg1"/>
                </a:solidFill>
              </a:rPr>
              <a:t>Despair</a:t>
            </a:r>
          </a:p>
        </p:txBody>
      </p:sp>
      <p:sp>
        <p:nvSpPr>
          <p:cNvPr id="9" name="TextBox 8">
            <a:extLst>
              <a:ext uri="{FF2B5EF4-FFF2-40B4-BE49-F238E27FC236}">
                <a16:creationId xmlns:a16="http://schemas.microsoft.com/office/drawing/2014/main" id="{D28E9504-15FA-43CF-A64F-942B08CB02B3}"/>
              </a:ext>
            </a:extLst>
          </p:cNvPr>
          <p:cNvSpPr txBox="1"/>
          <p:nvPr/>
        </p:nvSpPr>
        <p:spPr>
          <a:xfrm>
            <a:off x="4966889" y="1052100"/>
            <a:ext cx="2270920" cy="584775"/>
          </a:xfrm>
          <a:prstGeom prst="rect">
            <a:avLst/>
          </a:prstGeom>
          <a:noFill/>
          <a:ln>
            <a:noFill/>
          </a:ln>
        </p:spPr>
        <p:txBody>
          <a:bodyPr wrap="square" rtlCol="0">
            <a:spAutoFit/>
          </a:bodyPr>
          <a:lstStyle/>
          <a:p>
            <a:pPr algn="ctr"/>
            <a:r>
              <a:rPr lang="en-US" sz="3200" dirty="0">
                <a:solidFill>
                  <a:schemeClr val="bg1"/>
                </a:solidFill>
              </a:rPr>
              <a:t>Healing</a:t>
            </a:r>
          </a:p>
        </p:txBody>
      </p:sp>
      <p:sp>
        <p:nvSpPr>
          <p:cNvPr id="2" name="TextBox 1">
            <a:extLst>
              <a:ext uri="{FF2B5EF4-FFF2-40B4-BE49-F238E27FC236}">
                <a16:creationId xmlns:a16="http://schemas.microsoft.com/office/drawing/2014/main" id="{D8CF413D-DC17-4FC0-9F9D-0A196CCEEA2A}"/>
              </a:ext>
            </a:extLst>
          </p:cNvPr>
          <p:cNvSpPr txBox="1"/>
          <p:nvPr/>
        </p:nvSpPr>
        <p:spPr>
          <a:xfrm>
            <a:off x="5460999" y="4254692"/>
            <a:ext cx="1282700" cy="923330"/>
          </a:xfrm>
          <a:prstGeom prst="rect">
            <a:avLst/>
          </a:prstGeom>
          <a:noFill/>
        </p:spPr>
        <p:txBody>
          <a:bodyPr wrap="square" rtlCol="0">
            <a:spAutoFit/>
          </a:bodyPr>
          <a:lstStyle/>
          <a:p>
            <a:pPr algn="ctr"/>
            <a:r>
              <a:rPr lang="en-US" dirty="0">
                <a:solidFill>
                  <a:schemeClr val="bg1"/>
                </a:solidFill>
              </a:rPr>
              <a:t>Guilt</a:t>
            </a:r>
          </a:p>
          <a:p>
            <a:pPr algn="ctr"/>
            <a:r>
              <a:rPr lang="en-US" dirty="0">
                <a:solidFill>
                  <a:schemeClr val="bg1"/>
                </a:solidFill>
              </a:rPr>
              <a:t>Fear</a:t>
            </a:r>
          </a:p>
          <a:p>
            <a:pPr algn="ctr"/>
            <a:r>
              <a:rPr lang="en-US" dirty="0">
                <a:solidFill>
                  <a:schemeClr val="bg1"/>
                </a:solidFill>
              </a:rPr>
              <a:t>Shame</a:t>
            </a:r>
          </a:p>
        </p:txBody>
      </p:sp>
      <p:sp>
        <p:nvSpPr>
          <p:cNvPr id="10" name="TextBox 9">
            <a:extLst>
              <a:ext uri="{FF2B5EF4-FFF2-40B4-BE49-F238E27FC236}">
                <a16:creationId xmlns:a16="http://schemas.microsoft.com/office/drawing/2014/main" id="{C6067677-E3E7-45C6-AE60-EBE64D608E97}"/>
              </a:ext>
            </a:extLst>
          </p:cNvPr>
          <p:cNvSpPr txBox="1"/>
          <p:nvPr/>
        </p:nvSpPr>
        <p:spPr>
          <a:xfrm>
            <a:off x="5448299" y="1589904"/>
            <a:ext cx="1282700" cy="923330"/>
          </a:xfrm>
          <a:prstGeom prst="rect">
            <a:avLst/>
          </a:prstGeom>
          <a:noFill/>
        </p:spPr>
        <p:txBody>
          <a:bodyPr wrap="square" rtlCol="0">
            <a:spAutoFit/>
          </a:bodyPr>
          <a:lstStyle/>
          <a:p>
            <a:pPr algn="ctr"/>
            <a:r>
              <a:rPr lang="en-US" dirty="0">
                <a:solidFill>
                  <a:schemeClr val="bg1"/>
                </a:solidFill>
              </a:rPr>
              <a:t>Peace</a:t>
            </a:r>
          </a:p>
          <a:p>
            <a:pPr algn="ctr"/>
            <a:r>
              <a:rPr lang="en-US" dirty="0">
                <a:solidFill>
                  <a:schemeClr val="bg1"/>
                </a:solidFill>
              </a:rPr>
              <a:t>Joy</a:t>
            </a:r>
          </a:p>
          <a:p>
            <a:pPr algn="ctr"/>
            <a:r>
              <a:rPr lang="en-US" dirty="0">
                <a:solidFill>
                  <a:schemeClr val="bg1"/>
                </a:solidFill>
              </a:rPr>
              <a:t>Love</a:t>
            </a:r>
          </a:p>
        </p:txBody>
      </p:sp>
      <p:pic>
        <p:nvPicPr>
          <p:cNvPr id="13" name="Picture 12">
            <a:extLst>
              <a:ext uri="{FF2B5EF4-FFF2-40B4-BE49-F238E27FC236}">
                <a16:creationId xmlns:a16="http://schemas.microsoft.com/office/drawing/2014/main" id="{980B1733-7B5F-4C3C-B9E3-54D4E8D5D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TextBox 10">
            <a:extLst>
              <a:ext uri="{FF2B5EF4-FFF2-40B4-BE49-F238E27FC236}">
                <a16:creationId xmlns:a16="http://schemas.microsoft.com/office/drawing/2014/main" id="{7E09BB3E-DF6F-4730-88C0-18B696B937FF}"/>
              </a:ext>
            </a:extLst>
          </p:cNvPr>
          <p:cNvSpPr txBox="1"/>
          <p:nvPr/>
        </p:nvSpPr>
        <p:spPr>
          <a:xfrm>
            <a:off x="512176" y="2139711"/>
            <a:ext cx="3149599" cy="3139321"/>
          </a:xfrm>
          <a:prstGeom prst="rect">
            <a:avLst/>
          </a:prstGeom>
          <a:noFill/>
        </p:spPr>
        <p:txBody>
          <a:bodyPr wrap="square" rtlCol="0">
            <a:spAutoFit/>
          </a:bodyPr>
          <a:lstStyle/>
          <a:p>
            <a:pPr algn="just"/>
            <a:r>
              <a:rPr lang="en-US" dirty="0">
                <a:solidFill>
                  <a:srgbClr val="660033"/>
                </a:solidFill>
              </a:rPr>
              <a:t>Grief is a normal response to loss. It also places someone at the crossroad between despair and healing. </a:t>
            </a:r>
          </a:p>
          <a:p>
            <a:pPr algn="just"/>
            <a:endParaRPr lang="en-US" dirty="0">
              <a:solidFill>
                <a:srgbClr val="660033"/>
              </a:solidFill>
            </a:endParaRPr>
          </a:p>
          <a:p>
            <a:pPr algn="just"/>
            <a:r>
              <a:rPr lang="en-US" dirty="0">
                <a:solidFill>
                  <a:srgbClr val="660033"/>
                </a:solidFill>
              </a:rPr>
              <a:t>Grief is intended to support healing but it’s dangerously close to despair. </a:t>
            </a:r>
          </a:p>
          <a:p>
            <a:pPr algn="just"/>
            <a:endParaRPr lang="en-US" dirty="0">
              <a:solidFill>
                <a:srgbClr val="660033"/>
              </a:solidFill>
            </a:endParaRPr>
          </a:p>
          <a:p>
            <a:pPr algn="just"/>
            <a:r>
              <a:rPr lang="en-US" dirty="0">
                <a:solidFill>
                  <a:srgbClr val="660033"/>
                </a:solidFill>
              </a:rPr>
              <a:t>Grief is a season.</a:t>
            </a:r>
          </a:p>
          <a:p>
            <a:pPr algn="just"/>
            <a:endParaRPr lang="en-US" dirty="0">
              <a:solidFill>
                <a:srgbClr val="660033"/>
              </a:solidFill>
            </a:endParaRPr>
          </a:p>
        </p:txBody>
      </p:sp>
      <p:sp>
        <p:nvSpPr>
          <p:cNvPr id="14" name="TextBox 13">
            <a:extLst>
              <a:ext uri="{FF2B5EF4-FFF2-40B4-BE49-F238E27FC236}">
                <a16:creationId xmlns:a16="http://schemas.microsoft.com/office/drawing/2014/main" id="{6A68EA67-95CF-4DE1-A06C-4317E77337D3}"/>
              </a:ext>
            </a:extLst>
          </p:cNvPr>
          <p:cNvSpPr txBox="1"/>
          <p:nvPr/>
        </p:nvSpPr>
        <p:spPr>
          <a:xfrm>
            <a:off x="8683040" y="2370544"/>
            <a:ext cx="2876752" cy="2677656"/>
          </a:xfrm>
          <a:prstGeom prst="rect">
            <a:avLst/>
          </a:prstGeom>
          <a:noFill/>
        </p:spPr>
        <p:txBody>
          <a:bodyPr wrap="square">
            <a:spAutoFit/>
          </a:bodyPr>
          <a:lstStyle/>
          <a:p>
            <a:pPr algn="just"/>
            <a:r>
              <a:rPr lang="en-US" sz="2400" dirty="0">
                <a:solidFill>
                  <a:srgbClr val="660033"/>
                </a:solidFill>
              </a:rPr>
              <a:t>The choices made regarding thoughts, feelings and actions, while in grief, matter.</a:t>
            </a:r>
          </a:p>
          <a:p>
            <a:pPr algn="just"/>
            <a:endParaRPr lang="en-US" sz="2400" dirty="0">
              <a:solidFill>
                <a:srgbClr val="660033"/>
              </a:solidFill>
            </a:endParaRPr>
          </a:p>
          <a:p>
            <a:pPr algn="just"/>
            <a:r>
              <a:rPr lang="en-US" sz="2400" dirty="0">
                <a:solidFill>
                  <a:srgbClr val="660033"/>
                </a:solidFill>
              </a:rPr>
              <a:t>Courage is on the path to healing.</a:t>
            </a:r>
          </a:p>
        </p:txBody>
      </p:sp>
      <p:sp>
        <p:nvSpPr>
          <p:cNvPr id="15" name="TextBox 14">
            <a:extLst>
              <a:ext uri="{FF2B5EF4-FFF2-40B4-BE49-F238E27FC236}">
                <a16:creationId xmlns:a16="http://schemas.microsoft.com/office/drawing/2014/main" id="{9EA824CA-F074-489C-8C48-2653BA830AE5}"/>
              </a:ext>
            </a:extLst>
          </p:cNvPr>
          <p:cNvSpPr txBox="1"/>
          <p:nvPr/>
        </p:nvSpPr>
        <p:spPr>
          <a:xfrm>
            <a:off x="3755457" y="2253392"/>
            <a:ext cx="4681085" cy="707886"/>
          </a:xfrm>
          <a:prstGeom prst="rect">
            <a:avLst/>
          </a:prstGeom>
          <a:noFill/>
          <a:ln>
            <a:noFill/>
          </a:ln>
        </p:spPr>
        <p:txBody>
          <a:bodyPr wrap="square" rtlCol="0">
            <a:spAutoFit/>
          </a:bodyPr>
          <a:lstStyle/>
          <a:p>
            <a:pPr algn="ctr"/>
            <a:r>
              <a:rPr lang="en-US" sz="4000" dirty="0">
                <a:solidFill>
                  <a:schemeClr val="bg1"/>
                </a:solidFill>
              </a:rPr>
              <a:t>Courage</a:t>
            </a:r>
          </a:p>
        </p:txBody>
      </p:sp>
    </p:spTree>
    <p:extLst>
      <p:ext uri="{BB962C8B-B14F-4D97-AF65-F5344CB8AC3E}">
        <p14:creationId xmlns:p14="http://schemas.microsoft.com/office/powerpoint/2010/main" val="292679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87AD563-BA23-4E6D-8B2B-F599C4D8715E}"/>
              </a:ext>
            </a:extLst>
          </p:cNvPr>
          <p:cNvGrpSpPr/>
          <p:nvPr/>
        </p:nvGrpSpPr>
        <p:grpSpPr>
          <a:xfrm>
            <a:off x="86233" y="357921"/>
            <a:ext cx="3791346" cy="5950696"/>
            <a:chOff x="2916163" y="453652"/>
            <a:chExt cx="3791346" cy="5950696"/>
          </a:xfrm>
        </p:grpSpPr>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BFD515-F80D-4559-8916-FFF7D9A395A3}"/>
                </a:ext>
              </a:extLst>
            </p:cNvPr>
            <p:cNvSpPr/>
            <p:nvPr/>
          </p:nvSpPr>
          <p:spPr>
            <a:xfrm>
              <a:off x="4575593" y="453652"/>
              <a:ext cx="2131916" cy="5950696"/>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295F0D-EA59-49AF-AE67-94754A71712E}"/>
                </a:ext>
              </a:extLst>
            </p:cNvPr>
            <p:cNvSpPr txBox="1"/>
            <p:nvPr/>
          </p:nvSpPr>
          <p:spPr>
            <a:xfrm>
              <a:off x="2916163" y="2830238"/>
              <a:ext cx="2392341" cy="646331"/>
            </a:xfrm>
            <a:prstGeom prst="rect">
              <a:avLst/>
            </a:prstGeom>
            <a:noFill/>
          </p:spPr>
          <p:txBody>
            <a:bodyPr wrap="square" rtlCol="0">
              <a:spAutoFit/>
            </a:bodyPr>
            <a:lstStyle/>
            <a:p>
              <a:r>
                <a:rPr lang="en-US" sz="3600" b="1" dirty="0">
                  <a:solidFill>
                    <a:srgbClr val="660033"/>
                  </a:solidFill>
                </a:rPr>
                <a:t>Your Grief</a:t>
              </a:r>
            </a:p>
          </p:txBody>
        </p:sp>
        <p:cxnSp>
          <p:nvCxnSpPr>
            <p:cNvPr id="13" name="Straight Arrow Connector 12">
              <a:extLst>
                <a:ext uri="{FF2B5EF4-FFF2-40B4-BE49-F238E27FC236}">
                  <a16:creationId xmlns:a16="http://schemas.microsoft.com/office/drawing/2014/main" id="{55239AD0-41E2-4A64-974F-8E6D006CE787}"/>
                </a:ext>
              </a:extLst>
            </p:cNvPr>
            <p:cNvCxnSpPr>
              <a:cxnSpLocks/>
            </p:cNvCxnSpPr>
            <p:nvPr/>
          </p:nvCxnSpPr>
          <p:spPr>
            <a:xfrm flipV="1">
              <a:off x="4338770" y="453652"/>
              <a:ext cx="0" cy="2438856"/>
            </a:xfrm>
            <a:prstGeom prst="straightConnector1">
              <a:avLst/>
            </a:prstGeom>
            <a:ln w="1301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E5A631-6471-4E4A-B2AE-6D84234E8A55}"/>
                </a:ext>
              </a:extLst>
            </p:cNvPr>
            <p:cNvCxnSpPr>
              <a:cxnSpLocks/>
            </p:cNvCxnSpPr>
            <p:nvPr/>
          </p:nvCxnSpPr>
          <p:spPr>
            <a:xfrm>
              <a:off x="4338770" y="3415728"/>
              <a:ext cx="0" cy="2988620"/>
            </a:xfrm>
            <a:prstGeom prst="straightConnector1">
              <a:avLst/>
            </a:prstGeom>
            <a:ln w="1301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50443F8-1390-4164-826A-EF9F4EF16B87}"/>
              </a:ext>
            </a:extLst>
          </p:cNvPr>
          <p:cNvGrpSpPr/>
          <p:nvPr/>
        </p:nvGrpSpPr>
        <p:grpSpPr>
          <a:xfrm>
            <a:off x="4190506" y="406632"/>
            <a:ext cx="2131916" cy="5872010"/>
            <a:chOff x="4275500" y="406632"/>
            <a:chExt cx="2131916" cy="5872010"/>
          </a:xfrm>
        </p:grpSpPr>
        <p:pic>
          <p:nvPicPr>
            <p:cNvPr id="17" name="Picture 2" descr="Person people clipart 2 image">
              <a:extLst>
                <a:ext uri="{FF2B5EF4-FFF2-40B4-BE49-F238E27FC236}">
                  <a16:creationId xmlns:a16="http://schemas.microsoft.com/office/drawing/2014/main" id="{1D166FC2-48AF-412B-A859-E6CE26D23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950" y="406632"/>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A8EA03F-A99A-47A5-9716-9951DB454710}"/>
                </a:ext>
              </a:extLst>
            </p:cNvPr>
            <p:cNvSpPr/>
            <p:nvPr/>
          </p:nvSpPr>
          <p:spPr>
            <a:xfrm>
              <a:off x="4275500" y="1638495"/>
              <a:ext cx="2131916" cy="4640147"/>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43464D3-97E2-4DD6-AE6D-1897AB95EFFC}"/>
              </a:ext>
            </a:extLst>
          </p:cNvPr>
          <p:cNvGrpSpPr/>
          <p:nvPr/>
        </p:nvGrpSpPr>
        <p:grpSpPr>
          <a:xfrm>
            <a:off x="6641434" y="414704"/>
            <a:ext cx="2131916" cy="5810586"/>
            <a:chOff x="6869425" y="414704"/>
            <a:chExt cx="2131916" cy="5810586"/>
          </a:xfrm>
        </p:grpSpPr>
        <p:pic>
          <p:nvPicPr>
            <p:cNvPr id="22" name="Picture 2" descr="Person people clipart 2 image">
              <a:extLst>
                <a:ext uri="{FF2B5EF4-FFF2-40B4-BE49-F238E27FC236}">
                  <a16:creationId xmlns:a16="http://schemas.microsoft.com/office/drawing/2014/main" id="{FE14B6D3-CC84-4BF4-A80C-625B22886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875" y="414704"/>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A82787A-8F4E-4EDF-8C3A-52CB699A78E4}"/>
                </a:ext>
              </a:extLst>
            </p:cNvPr>
            <p:cNvSpPr/>
            <p:nvPr/>
          </p:nvSpPr>
          <p:spPr>
            <a:xfrm>
              <a:off x="6869425" y="1646568"/>
              <a:ext cx="2131916" cy="1810272"/>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20E0825-361A-4CE2-A7DD-119297E31C1D}"/>
              </a:ext>
            </a:extLst>
          </p:cNvPr>
          <p:cNvGrpSpPr/>
          <p:nvPr/>
        </p:nvGrpSpPr>
        <p:grpSpPr>
          <a:xfrm>
            <a:off x="9449477" y="436607"/>
            <a:ext cx="1491652" cy="5810586"/>
            <a:chOff x="9516370" y="427976"/>
            <a:chExt cx="1491652" cy="5810586"/>
          </a:xfrm>
        </p:grpSpPr>
        <p:pic>
          <p:nvPicPr>
            <p:cNvPr id="27" name="Picture 2" descr="Person people clipart 2 image">
              <a:extLst>
                <a:ext uri="{FF2B5EF4-FFF2-40B4-BE49-F238E27FC236}">
                  <a16:creationId xmlns:a16="http://schemas.microsoft.com/office/drawing/2014/main" id="{65407937-5E5F-4490-A449-9F64F9C07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8722B6D-C3F8-42D5-BD69-9EA70EBF7C58}"/>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34E55962-0C84-4A63-A3E8-5105A96E5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846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0" name="Picture 9">
            <a:extLst>
              <a:ext uri="{FF2B5EF4-FFF2-40B4-BE49-F238E27FC236}">
                <a16:creationId xmlns:a16="http://schemas.microsoft.com/office/drawing/2014/main" id="{0BF854B9-A581-4356-8C6F-BC1E1B36F5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6666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4861" y="558752"/>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5995" y="2195727"/>
            <a:ext cx="1210314" cy="1210314"/>
          </a:xfrm>
          <a:prstGeom prst="rect">
            <a:avLst/>
          </a:prstGeom>
        </p:spPr>
      </p:pic>
      <p:grpSp>
        <p:nvGrpSpPr>
          <p:cNvPr id="11" name="Group 10">
            <a:extLst>
              <a:ext uri="{FF2B5EF4-FFF2-40B4-BE49-F238E27FC236}">
                <a16:creationId xmlns:a16="http://schemas.microsoft.com/office/drawing/2014/main" id="{18EA7336-BD9E-4341-B86A-D0A6CC126109}"/>
              </a:ext>
            </a:extLst>
          </p:cNvPr>
          <p:cNvGrpSpPr/>
          <p:nvPr/>
        </p:nvGrpSpPr>
        <p:grpSpPr>
          <a:xfrm>
            <a:off x="7596874" y="616208"/>
            <a:ext cx="1491652" cy="5810586"/>
            <a:chOff x="9516370" y="427976"/>
            <a:chExt cx="1491652" cy="5810586"/>
          </a:xfrm>
        </p:grpSpPr>
        <p:pic>
          <p:nvPicPr>
            <p:cNvPr id="16" name="Picture 2" descr="Person people clipart 2 image">
              <a:extLst>
                <a:ext uri="{FF2B5EF4-FFF2-40B4-BE49-F238E27FC236}">
                  <a16:creationId xmlns:a16="http://schemas.microsoft.com/office/drawing/2014/main" id="{91ADB562-F52C-4FB9-9DB3-16A2051D1F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98D279B-22D7-47F5-ABC2-6E44C5979759}"/>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quals 2">
            <a:extLst>
              <a:ext uri="{FF2B5EF4-FFF2-40B4-BE49-F238E27FC236}">
                <a16:creationId xmlns:a16="http://schemas.microsoft.com/office/drawing/2014/main" id="{957BB1D2-3006-4DD2-A2F8-B931D531ABC6}"/>
              </a:ext>
            </a:extLst>
          </p:cNvPr>
          <p:cNvSpPr/>
          <p:nvPr/>
        </p:nvSpPr>
        <p:spPr>
          <a:xfrm>
            <a:off x="6513095" y="2494667"/>
            <a:ext cx="859875" cy="42499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2447A524-6B27-4BA1-B6EF-EBD54F62D8E4}"/>
              </a:ext>
            </a:extLst>
          </p:cNvPr>
          <p:cNvSpPr txBox="1"/>
          <p:nvPr/>
        </p:nvSpPr>
        <p:spPr>
          <a:xfrm>
            <a:off x="9312430" y="2448611"/>
            <a:ext cx="2041370" cy="461665"/>
          </a:xfrm>
          <a:prstGeom prst="rect">
            <a:avLst/>
          </a:prstGeom>
          <a:solidFill>
            <a:srgbClr val="778436"/>
          </a:solidFill>
        </p:spPr>
        <p:txBody>
          <a:bodyPr wrap="square">
            <a:spAutoFit/>
          </a:bodyPr>
          <a:lstStyle/>
          <a:p>
            <a:pPr algn="ctr"/>
            <a:r>
              <a:rPr lang="en-US" sz="2400" b="1" dirty="0">
                <a:solidFill>
                  <a:schemeClr val="bg1"/>
                </a:solidFill>
              </a:rPr>
              <a:t>Hidden Grief</a:t>
            </a:r>
            <a:endParaRPr lang="en-US" sz="2400" dirty="0">
              <a:solidFill>
                <a:schemeClr val="bg1"/>
              </a:solidFill>
            </a:endParaRPr>
          </a:p>
        </p:txBody>
      </p:sp>
      <p:sp>
        <p:nvSpPr>
          <p:cNvPr id="19" name="TextBox 18">
            <a:extLst>
              <a:ext uri="{FF2B5EF4-FFF2-40B4-BE49-F238E27FC236}">
                <a16:creationId xmlns:a16="http://schemas.microsoft.com/office/drawing/2014/main" id="{0D3E8EA2-CECB-4F33-A725-FEA2FE2FD7A8}"/>
              </a:ext>
            </a:extLst>
          </p:cNvPr>
          <p:cNvSpPr txBox="1"/>
          <p:nvPr/>
        </p:nvSpPr>
        <p:spPr>
          <a:xfrm>
            <a:off x="9191314" y="2947249"/>
            <a:ext cx="2604585" cy="1200329"/>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660033"/>
                </a:solidFill>
              </a:rPr>
              <a:t>Prolonged Anger</a:t>
            </a:r>
          </a:p>
          <a:p>
            <a:pPr marL="285750" indent="-285750">
              <a:buFont typeface="Arial" panose="020B0604020202020204" pitchFamily="34" charset="0"/>
              <a:buChar char="•"/>
            </a:pPr>
            <a:r>
              <a:rPr lang="en-US" sz="2400" dirty="0">
                <a:solidFill>
                  <a:srgbClr val="660033"/>
                </a:solidFill>
              </a:rPr>
              <a:t>Victim Mentality</a:t>
            </a:r>
          </a:p>
          <a:p>
            <a:pPr marL="285750" indent="-285750">
              <a:buFont typeface="Arial" panose="020B0604020202020204" pitchFamily="34" charset="0"/>
              <a:buChar char="•"/>
            </a:pPr>
            <a:r>
              <a:rPr lang="en-US" sz="2400" dirty="0">
                <a:solidFill>
                  <a:srgbClr val="660033"/>
                </a:solidFill>
              </a:rPr>
              <a:t>Hopelessness</a:t>
            </a:r>
          </a:p>
        </p:txBody>
      </p:sp>
      <p:pic>
        <p:nvPicPr>
          <p:cNvPr id="12" name="Picture 11">
            <a:extLst>
              <a:ext uri="{FF2B5EF4-FFF2-40B4-BE49-F238E27FC236}">
                <a16:creationId xmlns:a16="http://schemas.microsoft.com/office/drawing/2014/main" id="{0480F1F3-5449-40A8-9E5A-E5B68FCBF7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5341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Heart">
            <a:extLst>
              <a:ext uri="{FF2B5EF4-FFF2-40B4-BE49-F238E27FC236}">
                <a16:creationId xmlns:a16="http://schemas.microsoft.com/office/drawing/2014/main" id="{71D6866D-8FAC-44C1-8C42-D35120CA4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5521" y="1678032"/>
            <a:ext cx="4185870" cy="4185870"/>
          </a:xfrm>
          <a:prstGeom prst="rect">
            <a:avLst/>
          </a:prstGeom>
        </p:spPr>
      </p:pic>
      <p:sp>
        <p:nvSpPr>
          <p:cNvPr id="16" name="Rectangle 15">
            <a:extLst>
              <a:ext uri="{FF2B5EF4-FFF2-40B4-BE49-F238E27FC236}">
                <a16:creationId xmlns:a16="http://schemas.microsoft.com/office/drawing/2014/main" id="{882498B4-B672-451B-9EFE-5E1059407BD5}"/>
              </a:ext>
            </a:extLst>
          </p:cNvPr>
          <p:cNvSpPr/>
          <p:nvPr/>
        </p:nvSpPr>
        <p:spPr>
          <a:xfrm>
            <a:off x="4913847" y="242492"/>
            <a:ext cx="2364305" cy="6183567"/>
          </a:xfrm>
          <a:prstGeom prst="rect">
            <a:avLst/>
          </a:prstGeom>
          <a:solidFill>
            <a:schemeClr val="accent2">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0B8FC-DE83-44A0-8106-1D92A56DC4C4}"/>
              </a:ext>
            </a:extLst>
          </p:cNvPr>
          <p:cNvSpPr>
            <a:spLocks noGrp="1"/>
          </p:cNvSpPr>
          <p:nvPr>
            <p:ph type="title"/>
          </p:nvPr>
        </p:nvSpPr>
        <p:spPr>
          <a:xfrm>
            <a:off x="4875234" y="2428406"/>
            <a:ext cx="3057422" cy="939749"/>
          </a:xfrm>
        </p:spPr>
        <p:txBody>
          <a:bodyPr>
            <a:normAutofit fontScale="90000"/>
          </a:bodyPr>
          <a:lstStyle/>
          <a:p>
            <a:r>
              <a:rPr lang="en-US" b="1" dirty="0">
                <a:solidFill>
                  <a:schemeClr val="bg1"/>
                </a:solidFill>
              </a:rPr>
              <a:t>Hidden or Unresolved Grief</a:t>
            </a:r>
          </a:p>
        </p:txBody>
      </p:sp>
      <p:sp>
        <p:nvSpPr>
          <p:cNvPr id="7" name="TextBox 6">
            <a:extLst>
              <a:ext uri="{FF2B5EF4-FFF2-40B4-BE49-F238E27FC236}">
                <a16:creationId xmlns:a16="http://schemas.microsoft.com/office/drawing/2014/main" id="{5176A6D2-0D05-4E4F-930F-EACC3D9A49AD}"/>
              </a:ext>
            </a:extLst>
          </p:cNvPr>
          <p:cNvSpPr txBox="1"/>
          <p:nvPr/>
        </p:nvSpPr>
        <p:spPr>
          <a:xfrm>
            <a:off x="8459146" y="3008543"/>
            <a:ext cx="2398619" cy="1384995"/>
          </a:xfrm>
          <a:prstGeom prst="rect">
            <a:avLst/>
          </a:prstGeom>
          <a:noFill/>
        </p:spPr>
        <p:txBody>
          <a:bodyPr wrap="square" rtlCol="0">
            <a:spAutoFit/>
          </a:bodyPr>
          <a:lstStyle/>
          <a:p>
            <a:pPr algn="ctr"/>
            <a:r>
              <a:rPr lang="en-US" sz="2800" dirty="0">
                <a:solidFill>
                  <a:schemeClr val="bg1"/>
                </a:solidFill>
              </a:rPr>
              <a:t>Happiness</a:t>
            </a:r>
          </a:p>
          <a:p>
            <a:pPr algn="ctr"/>
            <a:r>
              <a:rPr lang="en-US" sz="2800" dirty="0">
                <a:solidFill>
                  <a:schemeClr val="bg1"/>
                </a:solidFill>
              </a:rPr>
              <a:t>Goals &amp; Desires</a:t>
            </a:r>
          </a:p>
        </p:txBody>
      </p:sp>
      <p:pic>
        <p:nvPicPr>
          <p:cNvPr id="15" name="Picture 2" descr="Person people clipart 2 image">
            <a:extLst>
              <a:ext uri="{FF2B5EF4-FFF2-40B4-BE49-F238E27FC236}">
                <a16:creationId xmlns:a16="http://schemas.microsoft.com/office/drawing/2014/main" id="{7FECB24A-27B2-40C2-AC2B-DCA2195F3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170" y="615473"/>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B319431-E277-4296-9B16-05986995F0ED}"/>
              </a:ext>
            </a:extLst>
          </p:cNvPr>
          <p:cNvSpPr/>
          <p:nvPr/>
        </p:nvSpPr>
        <p:spPr>
          <a:xfrm>
            <a:off x="1932097" y="2493932"/>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BB2FA0D-C5CE-46AB-AB6E-CB79C55AD85B}"/>
              </a:ext>
            </a:extLst>
          </p:cNvPr>
          <p:cNvSpPr txBox="1"/>
          <p:nvPr/>
        </p:nvSpPr>
        <p:spPr>
          <a:xfrm>
            <a:off x="1882140" y="2684904"/>
            <a:ext cx="1116997" cy="523220"/>
          </a:xfrm>
          <a:prstGeom prst="rect">
            <a:avLst/>
          </a:prstGeom>
          <a:noFill/>
        </p:spPr>
        <p:txBody>
          <a:bodyPr wrap="square" rtlCol="0">
            <a:spAutoFit/>
          </a:bodyPr>
          <a:lstStyle/>
          <a:p>
            <a:r>
              <a:rPr lang="en-US" sz="2800" b="1" dirty="0">
                <a:solidFill>
                  <a:schemeClr val="bg1"/>
                </a:solidFill>
              </a:rPr>
              <a:t>Grief</a:t>
            </a:r>
          </a:p>
        </p:txBody>
      </p:sp>
      <p:cxnSp>
        <p:nvCxnSpPr>
          <p:cNvPr id="21" name="Straight Arrow Connector 20">
            <a:extLst>
              <a:ext uri="{FF2B5EF4-FFF2-40B4-BE49-F238E27FC236}">
                <a16:creationId xmlns:a16="http://schemas.microsoft.com/office/drawing/2014/main" id="{E8CAF2C3-8468-4EE7-B686-19C778A80155}"/>
              </a:ext>
            </a:extLst>
          </p:cNvPr>
          <p:cNvCxnSpPr>
            <a:cxnSpLocks/>
            <a:stCxn id="20" idx="3"/>
            <a:endCxn id="2" idx="1"/>
          </p:cNvCxnSpPr>
          <p:nvPr/>
        </p:nvCxnSpPr>
        <p:spPr>
          <a:xfrm flipV="1">
            <a:off x="2999137" y="2898281"/>
            <a:ext cx="1876097" cy="48233"/>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21B078D-F9A1-4C57-9C78-6E89FDFED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7578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B8FC-DE83-44A0-8106-1D92A56DC4C4}"/>
              </a:ext>
            </a:extLst>
          </p:cNvPr>
          <p:cNvSpPr>
            <a:spLocks noGrp="1"/>
          </p:cNvSpPr>
          <p:nvPr>
            <p:ph type="title"/>
          </p:nvPr>
        </p:nvSpPr>
        <p:spPr>
          <a:xfrm>
            <a:off x="838200" y="824452"/>
            <a:ext cx="7024413" cy="939749"/>
          </a:xfrm>
        </p:spPr>
        <p:txBody>
          <a:bodyPr>
            <a:noAutofit/>
          </a:bodyPr>
          <a:lstStyle/>
          <a:p>
            <a:r>
              <a:rPr lang="en-US" b="1" dirty="0">
                <a:solidFill>
                  <a:srgbClr val="660033"/>
                </a:solidFill>
              </a:rPr>
              <a:t>Level 1:</a:t>
            </a:r>
            <a:br>
              <a:rPr lang="en-US" b="1" dirty="0">
                <a:solidFill>
                  <a:srgbClr val="660033"/>
                </a:solidFill>
              </a:rPr>
            </a:br>
            <a:r>
              <a:rPr lang="en-US" b="1" dirty="0">
                <a:solidFill>
                  <a:srgbClr val="660033"/>
                </a:solidFill>
              </a:rPr>
              <a:t>Resolved Grief</a:t>
            </a:r>
          </a:p>
        </p:txBody>
      </p:sp>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AA00462-2E17-46AB-9C56-2F3BA39DCD74}"/>
              </a:ext>
            </a:extLst>
          </p:cNvPr>
          <p:cNvSpPr txBox="1"/>
          <p:nvPr/>
        </p:nvSpPr>
        <p:spPr>
          <a:xfrm>
            <a:off x="7315326" y="1060623"/>
            <a:ext cx="4644130" cy="4955203"/>
          </a:xfrm>
          <a:prstGeom prst="rect">
            <a:avLst/>
          </a:prstGeom>
          <a:noFill/>
        </p:spPr>
        <p:txBody>
          <a:bodyPr wrap="square" rtlCol="0">
            <a:spAutoFit/>
          </a:bodyPr>
          <a:lstStyle/>
          <a:p>
            <a:r>
              <a:rPr lang="en-US" sz="3200" b="1" dirty="0">
                <a:solidFill>
                  <a:srgbClr val="660033"/>
                </a:solidFill>
              </a:rPr>
              <a:t>Behaviors:</a:t>
            </a:r>
          </a:p>
          <a:p>
            <a:pPr marL="285750" indent="-285750">
              <a:buFont typeface="Arial" panose="020B0604020202020204" pitchFamily="34" charset="0"/>
              <a:buChar char="•"/>
            </a:pPr>
            <a:r>
              <a:rPr lang="en-US" sz="3200" dirty="0">
                <a:solidFill>
                  <a:srgbClr val="660033"/>
                </a:solidFill>
              </a:rPr>
              <a:t>Hobbies/Interests</a:t>
            </a:r>
          </a:p>
          <a:p>
            <a:pPr marL="285750" indent="-285750">
              <a:buFont typeface="Arial" panose="020B0604020202020204" pitchFamily="34" charset="0"/>
              <a:buChar char="•"/>
            </a:pPr>
            <a:r>
              <a:rPr lang="en-US" sz="3200" dirty="0">
                <a:solidFill>
                  <a:srgbClr val="660033"/>
                </a:solidFill>
              </a:rPr>
              <a:t>Self Care</a:t>
            </a:r>
          </a:p>
          <a:p>
            <a:pPr marL="285750" indent="-285750">
              <a:buFont typeface="Arial" panose="020B0604020202020204" pitchFamily="34" charset="0"/>
              <a:buChar char="•"/>
            </a:pPr>
            <a:r>
              <a:rPr lang="en-US" sz="3200" dirty="0">
                <a:solidFill>
                  <a:srgbClr val="660033"/>
                </a:solidFill>
              </a:rPr>
              <a:t>Comfortable Talking about Your Loss</a:t>
            </a:r>
          </a:p>
          <a:p>
            <a:pPr marL="285750" indent="-285750">
              <a:buFont typeface="Arial" panose="020B0604020202020204" pitchFamily="34" charset="0"/>
              <a:buChar char="•"/>
            </a:pPr>
            <a:r>
              <a:rPr lang="en-US" sz="3200" dirty="0">
                <a:solidFill>
                  <a:srgbClr val="660033"/>
                </a:solidFill>
              </a:rPr>
              <a:t>Social</a:t>
            </a:r>
          </a:p>
          <a:p>
            <a:pPr marL="285750" indent="-285750">
              <a:buFont typeface="Arial" panose="020B0604020202020204" pitchFamily="34" charset="0"/>
              <a:buChar char="•"/>
            </a:pPr>
            <a:r>
              <a:rPr lang="en-US" sz="3200" dirty="0">
                <a:solidFill>
                  <a:srgbClr val="660033"/>
                </a:solidFill>
              </a:rPr>
              <a:t>Build Relationships</a:t>
            </a:r>
          </a:p>
          <a:p>
            <a:pPr marL="285750" indent="-285750">
              <a:buFont typeface="Arial" panose="020B0604020202020204" pitchFamily="34" charset="0"/>
              <a:buChar char="•"/>
            </a:pPr>
            <a:r>
              <a:rPr lang="en-US" sz="3200" dirty="0">
                <a:solidFill>
                  <a:srgbClr val="660033"/>
                </a:solidFill>
              </a:rPr>
              <a:t>Live a Full Life with a Full Range of Emotions</a:t>
            </a:r>
          </a:p>
          <a:p>
            <a:pPr marL="285750" indent="-285750">
              <a:buFont typeface="Arial" panose="020B0604020202020204" pitchFamily="34" charset="0"/>
              <a:buChar char="•"/>
            </a:pPr>
            <a:endParaRPr lang="en-US" sz="2800" dirty="0">
              <a:solidFill>
                <a:srgbClr val="660033"/>
              </a:solidFill>
            </a:endParaRPr>
          </a:p>
        </p:txBody>
      </p:sp>
      <p:sp>
        <p:nvSpPr>
          <p:cNvPr id="3" name="Rectangle 2">
            <a:extLst>
              <a:ext uri="{FF2B5EF4-FFF2-40B4-BE49-F238E27FC236}">
                <a16:creationId xmlns:a16="http://schemas.microsoft.com/office/drawing/2014/main" id="{6EB3F86D-AD64-45C9-8BC9-7D8A1EFE77FD}"/>
              </a:ext>
            </a:extLst>
          </p:cNvPr>
          <p:cNvSpPr/>
          <p:nvPr/>
        </p:nvSpPr>
        <p:spPr>
          <a:xfrm>
            <a:off x="1158576" y="3157212"/>
            <a:ext cx="3740495" cy="2062103"/>
          </a:xfrm>
          <a:prstGeom prst="rect">
            <a:avLst/>
          </a:prstGeom>
        </p:spPr>
        <p:txBody>
          <a:bodyPr wrap="square">
            <a:spAutoFit/>
          </a:bodyPr>
          <a:lstStyle/>
          <a:p>
            <a:r>
              <a:rPr lang="en-US" sz="3200" b="1" dirty="0">
                <a:solidFill>
                  <a:srgbClr val="660033"/>
                </a:solidFill>
              </a:rPr>
              <a:t>Common Emotions:</a:t>
            </a:r>
          </a:p>
          <a:p>
            <a:pPr marL="285750" indent="-285750">
              <a:buFont typeface="Arial" panose="020B0604020202020204" pitchFamily="34" charset="0"/>
              <a:buChar char="•"/>
            </a:pPr>
            <a:r>
              <a:rPr lang="en-US" sz="3200" dirty="0">
                <a:solidFill>
                  <a:srgbClr val="660033"/>
                </a:solidFill>
              </a:rPr>
              <a:t>Happiness</a:t>
            </a:r>
          </a:p>
          <a:p>
            <a:pPr marL="285750" indent="-285750">
              <a:buFont typeface="Arial" panose="020B0604020202020204" pitchFamily="34" charset="0"/>
              <a:buChar char="•"/>
            </a:pPr>
            <a:r>
              <a:rPr lang="en-US" sz="3200" dirty="0">
                <a:solidFill>
                  <a:srgbClr val="660033"/>
                </a:solidFill>
              </a:rPr>
              <a:t>Purpose</a:t>
            </a:r>
          </a:p>
          <a:p>
            <a:pPr marL="285750" indent="-285750">
              <a:buFont typeface="Arial" panose="020B0604020202020204" pitchFamily="34" charset="0"/>
              <a:buChar char="•"/>
            </a:pPr>
            <a:r>
              <a:rPr lang="en-US" sz="3200" dirty="0">
                <a:solidFill>
                  <a:srgbClr val="660033"/>
                </a:solidFill>
              </a:rPr>
              <a:t>Occasional sadness</a:t>
            </a:r>
          </a:p>
        </p:txBody>
      </p:sp>
      <p:pic>
        <p:nvPicPr>
          <p:cNvPr id="12" name="Graphic 11" descr="Heart">
            <a:extLst>
              <a:ext uri="{FF2B5EF4-FFF2-40B4-BE49-F238E27FC236}">
                <a16:creationId xmlns:a16="http://schemas.microsoft.com/office/drawing/2014/main" id="{4C4CF4D2-4F06-4190-BDCF-1F3F453D06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3669" y="1764201"/>
            <a:ext cx="914400" cy="914400"/>
          </a:xfrm>
          <a:prstGeom prst="rect">
            <a:avLst/>
          </a:prstGeom>
        </p:spPr>
      </p:pic>
      <p:pic>
        <p:nvPicPr>
          <p:cNvPr id="8" name="Picture 7">
            <a:extLst>
              <a:ext uri="{FF2B5EF4-FFF2-40B4-BE49-F238E27FC236}">
                <a16:creationId xmlns:a16="http://schemas.microsoft.com/office/drawing/2014/main" id="{B13EE0C0-ABD6-486E-88F3-EE43D4AA0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44913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87AD563-BA23-4E6D-8B2B-F599C4D8715E}"/>
              </a:ext>
            </a:extLst>
          </p:cNvPr>
          <p:cNvGrpSpPr/>
          <p:nvPr/>
        </p:nvGrpSpPr>
        <p:grpSpPr>
          <a:xfrm>
            <a:off x="385397" y="380832"/>
            <a:ext cx="2131916" cy="5950696"/>
            <a:chOff x="4575593" y="453652"/>
            <a:chExt cx="2131916" cy="5950696"/>
          </a:xfrm>
        </p:grpSpPr>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BFD515-F80D-4559-8916-FFF7D9A395A3}"/>
                </a:ext>
              </a:extLst>
            </p:cNvPr>
            <p:cNvSpPr/>
            <p:nvPr/>
          </p:nvSpPr>
          <p:spPr>
            <a:xfrm>
              <a:off x="4575593" y="453652"/>
              <a:ext cx="2131916" cy="5950696"/>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F50443F8-1390-4164-826A-EF9F4EF16B87}"/>
              </a:ext>
            </a:extLst>
          </p:cNvPr>
          <p:cNvGrpSpPr/>
          <p:nvPr/>
        </p:nvGrpSpPr>
        <p:grpSpPr>
          <a:xfrm>
            <a:off x="2830240" y="429543"/>
            <a:ext cx="2131916" cy="5872010"/>
            <a:chOff x="4275500" y="406632"/>
            <a:chExt cx="2131916" cy="5872010"/>
          </a:xfrm>
        </p:grpSpPr>
        <p:pic>
          <p:nvPicPr>
            <p:cNvPr id="17" name="Picture 2" descr="Person people clipart 2 image">
              <a:extLst>
                <a:ext uri="{FF2B5EF4-FFF2-40B4-BE49-F238E27FC236}">
                  <a16:creationId xmlns:a16="http://schemas.microsoft.com/office/drawing/2014/main" id="{1D166FC2-48AF-412B-A859-E6CE26D23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950" y="406632"/>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A8EA03F-A99A-47A5-9716-9951DB454710}"/>
                </a:ext>
              </a:extLst>
            </p:cNvPr>
            <p:cNvSpPr/>
            <p:nvPr/>
          </p:nvSpPr>
          <p:spPr>
            <a:xfrm>
              <a:off x="4275500" y="1638495"/>
              <a:ext cx="2131916" cy="4640147"/>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43464D3-97E2-4DD6-AE6D-1897AB95EFFC}"/>
              </a:ext>
            </a:extLst>
          </p:cNvPr>
          <p:cNvGrpSpPr/>
          <p:nvPr/>
        </p:nvGrpSpPr>
        <p:grpSpPr>
          <a:xfrm>
            <a:off x="5281168" y="437615"/>
            <a:ext cx="2131916" cy="5810586"/>
            <a:chOff x="6869425" y="414704"/>
            <a:chExt cx="2131916" cy="5810586"/>
          </a:xfrm>
        </p:grpSpPr>
        <p:pic>
          <p:nvPicPr>
            <p:cNvPr id="22" name="Picture 2" descr="Person people clipart 2 image">
              <a:extLst>
                <a:ext uri="{FF2B5EF4-FFF2-40B4-BE49-F238E27FC236}">
                  <a16:creationId xmlns:a16="http://schemas.microsoft.com/office/drawing/2014/main" id="{FE14B6D3-CC84-4BF4-A80C-625B22886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875" y="414704"/>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A82787A-8F4E-4EDF-8C3A-52CB699A78E4}"/>
                </a:ext>
              </a:extLst>
            </p:cNvPr>
            <p:cNvSpPr/>
            <p:nvPr/>
          </p:nvSpPr>
          <p:spPr>
            <a:xfrm>
              <a:off x="6869425" y="1646568"/>
              <a:ext cx="2131916" cy="1810272"/>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20E0825-361A-4CE2-A7DD-119297E31C1D}"/>
              </a:ext>
            </a:extLst>
          </p:cNvPr>
          <p:cNvGrpSpPr/>
          <p:nvPr/>
        </p:nvGrpSpPr>
        <p:grpSpPr>
          <a:xfrm>
            <a:off x="8089211" y="459518"/>
            <a:ext cx="1491652" cy="5810586"/>
            <a:chOff x="9516370" y="427976"/>
            <a:chExt cx="1491652" cy="5810586"/>
          </a:xfrm>
        </p:grpSpPr>
        <p:pic>
          <p:nvPicPr>
            <p:cNvPr id="27" name="Picture 2" descr="Person people clipart 2 image">
              <a:extLst>
                <a:ext uri="{FF2B5EF4-FFF2-40B4-BE49-F238E27FC236}">
                  <a16:creationId xmlns:a16="http://schemas.microsoft.com/office/drawing/2014/main" id="{65407937-5E5F-4490-A449-9F64F9C07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8722B6D-C3F8-42D5-BD69-9EA70EBF7C58}"/>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2" descr="Person people clipart 2 image">
            <a:extLst>
              <a:ext uri="{FF2B5EF4-FFF2-40B4-BE49-F238E27FC236}">
                <a16:creationId xmlns:a16="http://schemas.microsoft.com/office/drawing/2014/main" id="{9C2C6C27-48B2-41A6-8673-AA9FA3162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1446" y="459518"/>
            <a:ext cx="1491652" cy="5810586"/>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c 23" descr="Heart">
            <a:extLst>
              <a:ext uri="{FF2B5EF4-FFF2-40B4-BE49-F238E27FC236}">
                <a16:creationId xmlns:a16="http://schemas.microsoft.com/office/drawing/2014/main" id="{97EC19E1-9B98-4877-B488-5699BC7FDD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7372" y="1669479"/>
            <a:ext cx="914400" cy="914400"/>
          </a:xfrm>
          <a:prstGeom prst="rect">
            <a:avLst/>
          </a:prstGeom>
        </p:spPr>
      </p:pic>
    </p:spTree>
    <p:extLst>
      <p:ext uri="{BB962C8B-B14F-4D97-AF65-F5344CB8AC3E}">
        <p14:creationId xmlns:p14="http://schemas.microsoft.com/office/powerpoint/2010/main" val="249966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44906" y="1051562"/>
            <a:ext cx="94028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Syndrome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Wants to make huge shifts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White</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knuckling to prove themselves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Forced</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“healing”</a:t>
            </a:r>
            <a:endPar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4193813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33644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194109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8FEC1171-CAFA-4A5D-909C-611B61143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858199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391427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5252F635-200E-469C-A950-BA5F06047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45360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37B754FA-9792-4FF3-8CB3-9F19AC199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948299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B89F274F-59DD-4567-B2EA-9CA04F27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736552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otional and Psychological Trauma - HelpGuide.org">
            <a:extLst>
              <a:ext uri="{FF2B5EF4-FFF2-40B4-BE49-F238E27FC236}">
                <a16:creationId xmlns:a16="http://schemas.microsoft.com/office/drawing/2014/main" id="{DF2C5982-5DA7-4965-AEFB-A7C584CF92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38175E-FE04-4564-9BEA-14E1C292B753}"/>
              </a:ext>
            </a:extLst>
          </p:cNvPr>
          <p:cNvSpPr txBox="1"/>
          <p:nvPr/>
        </p:nvSpPr>
        <p:spPr>
          <a:xfrm>
            <a:off x="306131" y="1318043"/>
            <a:ext cx="5494034" cy="2123658"/>
          </a:xfrm>
          <a:prstGeom prst="rect">
            <a:avLst/>
          </a:prstGeom>
          <a:noFill/>
        </p:spPr>
        <p:txBody>
          <a:bodyPr wrap="square" rtlCol="0">
            <a:spAutoFit/>
          </a:bodyPr>
          <a:lstStyle/>
          <a:p>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Trauma: </a:t>
            </a:r>
          </a:p>
          <a:p>
            <a:pPr marL="742950" indent="-742950">
              <a:buAutoNum type="arabicPeriod"/>
            </a:pPr>
            <a:r>
              <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A deeply distressing or disturbing experience</a:t>
            </a:r>
          </a:p>
          <a:p>
            <a:pPr marL="742950" indent="-742950">
              <a:buAutoNum type="arabicPeriod"/>
            </a:pPr>
            <a:r>
              <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physical injury</a:t>
            </a:r>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a:t>
            </a:r>
          </a:p>
        </p:txBody>
      </p:sp>
      <p:pic>
        <p:nvPicPr>
          <p:cNvPr id="7" name="Picture 6">
            <a:extLst>
              <a:ext uri="{FF2B5EF4-FFF2-40B4-BE49-F238E27FC236}">
                <a16:creationId xmlns:a16="http://schemas.microsoft.com/office/drawing/2014/main" id="{240A2117-B01C-4D5A-AD7D-FB586E6EA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6192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CF1B9B-D2DB-46DA-9FE1-5881A8AA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656" y="5478966"/>
            <a:ext cx="3990829" cy="1535592"/>
          </a:xfrm>
          <a:prstGeom prst="rect">
            <a:avLst/>
          </a:prstGeom>
        </p:spPr>
      </p:pic>
      <p:sp>
        <p:nvSpPr>
          <p:cNvPr id="6" name="TextBox 5">
            <a:extLst>
              <a:ext uri="{FF2B5EF4-FFF2-40B4-BE49-F238E27FC236}">
                <a16:creationId xmlns:a16="http://schemas.microsoft.com/office/drawing/2014/main" id="{9D38175E-FE04-4564-9BEA-14E1C292B753}"/>
              </a:ext>
            </a:extLst>
          </p:cNvPr>
          <p:cNvSpPr txBox="1"/>
          <p:nvPr/>
        </p:nvSpPr>
        <p:spPr>
          <a:xfrm>
            <a:off x="577629" y="1641927"/>
            <a:ext cx="4783265" cy="1569660"/>
          </a:xfrm>
          <a:prstGeom prst="rect">
            <a:avLst/>
          </a:prstGeom>
          <a:noFill/>
        </p:spPr>
        <p:txBody>
          <a:bodyPr wrap="square" rtlCol="0">
            <a:spAutoFit/>
          </a:bodyPr>
          <a:lstStyle/>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Expanded definition: </a:t>
            </a:r>
          </a:p>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Trauma is anything that causes someone to feel less than, small, unworthy or unlovable.</a:t>
            </a:r>
          </a:p>
        </p:txBody>
      </p:sp>
      <p:pic>
        <p:nvPicPr>
          <p:cNvPr id="5" name="Picture 2" descr="Emotional and Psychological Trauma - HelpGuide.org">
            <a:extLst>
              <a:ext uri="{FF2B5EF4-FFF2-40B4-BE49-F238E27FC236}">
                <a16:creationId xmlns:a16="http://schemas.microsoft.com/office/drawing/2014/main" id="{B811EBE5-47AC-447F-9DC0-BAA026778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459CE82-0089-48CA-8F67-86963F189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67964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CF1B9B-D2DB-46DA-9FE1-5881A8AA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656" y="5478966"/>
            <a:ext cx="3990829" cy="1535592"/>
          </a:xfrm>
          <a:prstGeom prst="rect">
            <a:avLst/>
          </a:prstGeom>
        </p:spPr>
      </p:pic>
      <p:sp>
        <p:nvSpPr>
          <p:cNvPr id="6" name="TextBox 5">
            <a:extLst>
              <a:ext uri="{FF2B5EF4-FFF2-40B4-BE49-F238E27FC236}">
                <a16:creationId xmlns:a16="http://schemas.microsoft.com/office/drawing/2014/main" id="{9D38175E-FE04-4564-9BEA-14E1C292B753}"/>
              </a:ext>
            </a:extLst>
          </p:cNvPr>
          <p:cNvSpPr txBox="1"/>
          <p:nvPr/>
        </p:nvSpPr>
        <p:spPr>
          <a:xfrm>
            <a:off x="756924" y="1644148"/>
            <a:ext cx="4304125" cy="2308324"/>
          </a:xfrm>
          <a:prstGeom prst="rect">
            <a:avLst/>
          </a:prstGeom>
          <a:noFill/>
        </p:spPr>
        <p:txBody>
          <a:bodyPr wrap="square" rtlCol="0">
            <a:spAutoFit/>
          </a:bodyPr>
          <a:lstStyle/>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When someone practices thoughts that they’re not good enough, less than or aren’t lovable, they suppress their life force energy and their ability to heal.</a:t>
            </a:r>
          </a:p>
        </p:txBody>
      </p:sp>
      <p:pic>
        <p:nvPicPr>
          <p:cNvPr id="5" name="Picture 2" descr="Emotional and Psychological Trauma - HelpGuide.org">
            <a:extLst>
              <a:ext uri="{FF2B5EF4-FFF2-40B4-BE49-F238E27FC236}">
                <a16:creationId xmlns:a16="http://schemas.microsoft.com/office/drawing/2014/main" id="{B811EBE5-47AC-447F-9DC0-BAA026778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2AD079F-EAC6-4A2E-841F-D2767ACDF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11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3641558" y="874455"/>
            <a:ext cx="7433420" cy="4524315"/>
          </a:xfrm>
          <a:prstGeom prst="rect">
            <a:avLst/>
          </a:prstGeom>
          <a:noFill/>
        </p:spPr>
        <p:txBody>
          <a:bodyPr wrap="square" rtlCol="0">
            <a:spAutoFit/>
          </a:bodyPr>
          <a:lstStyle/>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Unhealed trauma/grief can cause someone to not live out the true expression of who they are.</a:t>
            </a:r>
          </a:p>
          <a:p>
            <a:pPr algn="just"/>
            <a:endPar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Labels and statistics may be holding them back.</a:t>
            </a: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t>
            </a:r>
          </a:p>
          <a:p>
            <a:pPr algn="just"/>
            <a:endParaRPr lang="en-US" sz="40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grpSp>
        <p:nvGrpSpPr>
          <p:cNvPr id="2" name="Group 1">
            <a:extLst>
              <a:ext uri="{FF2B5EF4-FFF2-40B4-BE49-F238E27FC236}">
                <a16:creationId xmlns:a16="http://schemas.microsoft.com/office/drawing/2014/main" id="{FAFE1CFF-1570-4E92-BAFE-6F035A463E67}"/>
              </a:ext>
            </a:extLst>
          </p:cNvPr>
          <p:cNvGrpSpPr/>
          <p:nvPr/>
        </p:nvGrpSpPr>
        <p:grpSpPr>
          <a:xfrm>
            <a:off x="1117022" y="523707"/>
            <a:ext cx="1491652" cy="5810586"/>
            <a:chOff x="4935043" y="532338"/>
            <a:chExt cx="1491652" cy="5810586"/>
          </a:xfrm>
        </p:grpSpPr>
        <p:pic>
          <p:nvPicPr>
            <p:cNvPr id="7" name="Picture 2" descr="Person people clipart 2 image">
              <a:extLst>
                <a:ext uri="{FF2B5EF4-FFF2-40B4-BE49-F238E27FC236}">
                  <a16:creationId xmlns:a16="http://schemas.microsoft.com/office/drawing/2014/main" id="{CB2AB750-BD3E-4325-8E85-CCC690F36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AE24AD0-9B29-4745-8622-BB07EC3C4FE2}"/>
                </a:ext>
              </a:extLst>
            </p:cNvPr>
            <p:cNvSpPr/>
            <p:nvPr/>
          </p:nvSpPr>
          <p:spPr>
            <a:xfrm>
              <a:off x="5247970" y="2410797"/>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9EA0EAC-94AA-46DB-A0BC-ACAD164A3A6E}"/>
              </a:ext>
            </a:extLst>
          </p:cNvPr>
          <p:cNvSpPr txBox="1"/>
          <p:nvPr/>
        </p:nvSpPr>
        <p:spPr>
          <a:xfrm>
            <a:off x="1429949" y="2646947"/>
            <a:ext cx="883243" cy="369332"/>
          </a:xfrm>
          <a:prstGeom prst="rect">
            <a:avLst/>
          </a:prstGeom>
          <a:noFill/>
        </p:spPr>
        <p:txBody>
          <a:bodyPr wrap="square" rtlCol="0">
            <a:spAutoFit/>
          </a:bodyPr>
          <a:lstStyle/>
          <a:p>
            <a:r>
              <a:rPr lang="en-US" dirty="0">
                <a:solidFill>
                  <a:schemeClr val="bg1"/>
                </a:solidFill>
              </a:rPr>
              <a:t>Trauma</a:t>
            </a:r>
          </a:p>
        </p:txBody>
      </p:sp>
      <p:pic>
        <p:nvPicPr>
          <p:cNvPr id="11" name="Picture 10">
            <a:extLst>
              <a:ext uri="{FF2B5EF4-FFF2-40B4-BE49-F238E27FC236}">
                <a16:creationId xmlns:a16="http://schemas.microsoft.com/office/drawing/2014/main" id="{F7E20D41-301B-4E9C-B12C-07CEDF74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6740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291721" y="680585"/>
            <a:ext cx="9608557" cy="6247864"/>
          </a:xfrm>
          <a:prstGeom prst="rect">
            <a:avLst/>
          </a:prstGeom>
          <a:noFill/>
        </p:spPr>
        <p:txBody>
          <a:bodyPr wrap="square" rtlCol="0">
            <a:spAutoFit/>
          </a:bodyPr>
          <a:lstStyle/>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Grief Recovery Handbook…</a:t>
            </a:r>
          </a:p>
          <a:p>
            <a:pPr algn="just"/>
            <a:endPar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-defines trauma as ongoing mistreatment or abuse that a person may experience</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-or the impact of a singular event</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-suggests that labeling losses as Trauma and PTSD moves you away from recovery.</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t>
            </a:r>
          </a:p>
          <a:p>
            <a:pPr algn="just"/>
            <a:endParaRPr lang="en-US" sz="40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pic>
        <p:nvPicPr>
          <p:cNvPr id="7" name="Picture 6">
            <a:extLst>
              <a:ext uri="{FF2B5EF4-FFF2-40B4-BE49-F238E27FC236}">
                <a16:creationId xmlns:a16="http://schemas.microsoft.com/office/drawing/2014/main" id="{DA1FD48B-5E07-4278-B1E5-03EF5745A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914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44906" y="1051562"/>
            <a:ext cx="94028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Syndrome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Validate where they 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Validate the</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way they have chosen to cope</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up until now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Encourage small steps towards improvement</a:t>
            </a: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1288236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3253997" y="954651"/>
            <a:ext cx="8275067" cy="4031873"/>
          </a:xfrm>
          <a:prstGeom prst="rect">
            <a:avLst/>
          </a:prstGeom>
          <a:noFill/>
        </p:spPr>
        <p:txBody>
          <a:bodyPr wrap="square" rtlCol="0">
            <a:spAutoFit/>
          </a:bodyPr>
          <a:lstStyle/>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Identifying the loss so that it can be worked on moves them toward healing.</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What is the loss?</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trust</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safety</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control</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value</a:t>
            </a:r>
          </a:p>
        </p:txBody>
      </p:sp>
      <p:grpSp>
        <p:nvGrpSpPr>
          <p:cNvPr id="5" name="Group 4">
            <a:extLst>
              <a:ext uri="{FF2B5EF4-FFF2-40B4-BE49-F238E27FC236}">
                <a16:creationId xmlns:a16="http://schemas.microsoft.com/office/drawing/2014/main" id="{374D2831-EE95-4D6C-B88A-2369444137D0}"/>
              </a:ext>
            </a:extLst>
          </p:cNvPr>
          <p:cNvGrpSpPr/>
          <p:nvPr/>
        </p:nvGrpSpPr>
        <p:grpSpPr>
          <a:xfrm>
            <a:off x="1117022" y="523707"/>
            <a:ext cx="1491652" cy="5810586"/>
            <a:chOff x="4935043" y="532338"/>
            <a:chExt cx="1491652" cy="5810586"/>
          </a:xfrm>
        </p:grpSpPr>
        <p:pic>
          <p:nvPicPr>
            <p:cNvPr id="7" name="Picture 2" descr="Person people clipart 2 image">
              <a:extLst>
                <a:ext uri="{FF2B5EF4-FFF2-40B4-BE49-F238E27FC236}">
                  <a16:creationId xmlns:a16="http://schemas.microsoft.com/office/drawing/2014/main" id="{2E74368D-2315-48F4-8AD8-6730C4A02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6E421F7-EEB0-40FA-81F8-FCF31E3BBAD9}"/>
                </a:ext>
              </a:extLst>
            </p:cNvPr>
            <p:cNvSpPr/>
            <p:nvPr/>
          </p:nvSpPr>
          <p:spPr>
            <a:xfrm>
              <a:off x="5247970" y="2410797"/>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AE3800E-5C21-4D91-A55E-FF7A0D1DBE17}"/>
              </a:ext>
            </a:extLst>
          </p:cNvPr>
          <p:cNvSpPr txBox="1"/>
          <p:nvPr/>
        </p:nvSpPr>
        <p:spPr>
          <a:xfrm>
            <a:off x="1429949" y="2646947"/>
            <a:ext cx="883243" cy="369332"/>
          </a:xfrm>
          <a:prstGeom prst="rect">
            <a:avLst/>
          </a:prstGeom>
          <a:noFill/>
        </p:spPr>
        <p:txBody>
          <a:bodyPr wrap="square" rtlCol="0">
            <a:spAutoFit/>
          </a:bodyPr>
          <a:lstStyle/>
          <a:p>
            <a:r>
              <a:rPr lang="en-US" dirty="0">
                <a:solidFill>
                  <a:schemeClr val="bg1"/>
                </a:solidFill>
              </a:rPr>
              <a:t>Trauma</a:t>
            </a:r>
          </a:p>
        </p:txBody>
      </p:sp>
      <p:pic>
        <p:nvPicPr>
          <p:cNvPr id="12" name="Picture 11">
            <a:extLst>
              <a:ext uri="{FF2B5EF4-FFF2-40B4-BE49-F238E27FC236}">
                <a16:creationId xmlns:a16="http://schemas.microsoft.com/office/drawing/2014/main" id="{9295D920-EBBF-471E-ACF9-7083648CA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8776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804D08A-0CCA-4FEE-B426-94A3A1D685C5}"/>
              </a:ext>
            </a:extLst>
          </p:cNvPr>
          <p:cNvGrpSpPr/>
          <p:nvPr/>
        </p:nvGrpSpPr>
        <p:grpSpPr>
          <a:xfrm>
            <a:off x="3882189" y="2518611"/>
            <a:ext cx="4427621" cy="3546515"/>
            <a:chOff x="3882189" y="2518611"/>
            <a:chExt cx="4427621" cy="3546515"/>
          </a:xfrm>
        </p:grpSpPr>
        <p:sp>
          <p:nvSpPr>
            <p:cNvPr id="5" name="Cylinder 4">
              <a:extLst>
                <a:ext uri="{FF2B5EF4-FFF2-40B4-BE49-F238E27FC236}">
                  <a16:creationId xmlns:a16="http://schemas.microsoft.com/office/drawing/2014/main" id="{637031FA-05AF-4410-9260-C394A273C55E}"/>
                </a:ext>
              </a:extLst>
            </p:cNvPr>
            <p:cNvSpPr/>
            <p:nvPr/>
          </p:nvSpPr>
          <p:spPr>
            <a:xfrm>
              <a:off x="3882189" y="2518611"/>
              <a:ext cx="4427621" cy="3546515"/>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4291868"/>
              <a:ext cx="2743200" cy="830997"/>
            </a:xfrm>
            <a:prstGeom prst="rect">
              <a:avLst/>
            </a:prstGeom>
            <a:noFill/>
          </p:spPr>
          <p:txBody>
            <a:bodyPr wrap="square" rtlCol="0">
              <a:spAutoFit/>
            </a:bodyPr>
            <a:lstStyle/>
            <a:p>
              <a:pPr algn="ctr"/>
              <a:r>
                <a:rPr lang="en-US" sz="4800" dirty="0">
                  <a:solidFill>
                    <a:schemeClr val="bg1"/>
                  </a:solidFill>
                </a:rPr>
                <a:t>Grief</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8" name="Picture 7">
            <a:extLst>
              <a:ext uri="{FF2B5EF4-FFF2-40B4-BE49-F238E27FC236}">
                <a16:creationId xmlns:a16="http://schemas.microsoft.com/office/drawing/2014/main" id="{FBA2EB8C-0682-4D13-A39B-EED010F65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868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DB91DB-2F2F-4484-AE0E-052F4E7E4E9E}"/>
              </a:ext>
            </a:extLst>
          </p:cNvPr>
          <p:cNvSpPr txBox="1"/>
          <p:nvPr/>
        </p:nvSpPr>
        <p:spPr>
          <a:xfrm>
            <a:off x="3048000" y="1182231"/>
            <a:ext cx="6096000" cy="3416320"/>
          </a:xfrm>
          <a:prstGeom prst="rect">
            <a:avLst/>
          </a:prstGeom>
          <a:noFill/>
        </p:spPr>
        <p:txBody>
          <a:bodyPr wrap="square">
            <a:spAutoFit/>
          </a:bodyPr>
          <a:lstStyle/>
          <a:p>
            <a:r>
              <a:rPr lang="en-US" sz="3600" dirty="0">
                <a:solidFill>
                  <a:srgbClr val="7E8B43"/>
                </a:solidFill>
              </a:rPr>
              <a:t>The problem isn’t grief. </a:t>
            </a:r>
          </a:p>
          <a:p>
            <a:r>
              <a:rPr lang="en-US" sz="3600" dirty="0">
                <a:solidFill>
                  <a:srgbClr val="7E8B43"/>
                </a:solidFill>
              </a:rPr>
              <a:t>Grief is the solution. </a:t>
            </a:r>
          </a:p>
          <a:p>
            <a:endParaRPr lang="en-US" sz="3600" dirty="0">
              <a:solidFill>
                <a:srgbClr val="7E8B43"/>
              </a:solidFill>
            </a:endParaRPr>
          </a:p>
          <a:p>
            <a:r>
              <a:rPr lang="en-US" sz="3600" dirty="0">
                <a:solidFill>
                  <a:srgbClr val="7E8B43"/>
                </a:solidFill>
              </a:rPr>
              <a:t>The problem is the misunderstanding and  judgment of grief</a:t>
            </a:r>
            <a:r>
              <a:rPr lang="en-US" sz="3200" dirty="0">
                <a:solidFill>
                  <a:srgbClr val="7E8B43"/>
                </a:solidFill>
              </a:rPr>
              <a:t>.</a:t>
            </a:r>
          </a:p>
        </p:txBody>
      </p:sp>
      <p:pic>
        <p:nvPicPr>
          <p:cNvPr id="4" name="Picture 3">
            <a:extLst>
              <a:ext uri="{FF2B5EF4-FFF2-40B4-BE49-F238E27FC236}">
                <a16:creationId xmlns:a16="http://schemas.microsoft.com/office/drawing/2014/main" id="{BABF5407-59F3-4F9E-BBC1-A2D85AEDE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3519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8109-4EE9-4D76-9C2F-CF27E5E89F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FC8D27-36A3-4910-92F1-53A17A9A7011}"/>
              </a:ext>
            </a:extLst>
          </p:cNvPr>
          <p:cNvSpPr>
            <a:spLocks noGrp="1"/>
          </p:cNvSpPr>
          <p:nvPr>
            <p:ph idx="1"/>
          </p:nvPr>
        </p:nvSpPr>
        <p:spPr/>
        <p:txBody>
          <a:bodyPr/>
          <a:lstStyle/>
          <a:p>
            <a:endParaRPr lang="en-US"/>
          </a:p>
        </p:txBody>
      </p:sp>
      <p:pic>
        <p:nvPicPr>
          <p:cNvPr id="1026" name="Picture 2" descr="Toddler Ball Pit | Ball pit, Kids ball pit, Kids playroom">
            <a:extLst>
              <a:ext uri="{FF2B5EF4-FFF2-40B4-BE49-F238E27FC236}">
                <a16:creationId xmlns:a16="http://schemas.microsoft.com/office/drawing/2014/main" id="{1EB413FA-A9F0-4913-B4A5-E1702EB6C7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28" t="21052" r="16141" b="27238"/>
          <a:stretch/>
        </p:blipFill>
        <p:spPr bwMode="auto">
          <a:xfrm>
            <a:off x="-513346" y="0"/>
            <a:ext cx="1291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2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ylinder 4">
            <a:extLst>
              <a:ext uri="{FF2B5EF4-FFF2-40B4-BE49-F238E27FC236}">
                <a16:creationId xmlns:a16="http://schemas.microsoft.com/office/drawing/2014/main" id="{637031FA-05AF-4410-9260-C394A273C55E}"/>
              </a:ext>
            </a:extLst>
          </p:cNvPr>
          <p:cNvSpPr/>
          <p:nvPr/>
        </p:nvSpPr>
        <p:spPr>
          <a:xfrm>
            <a:off x="3882189" y="2518611"/>
            <a:ext cx="4427621" cy="3546515"/>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3423520"/>
            <a:ext cx="2743200" cy="2554545"/>
          </a:xfrm>
          <a:prstGeom prst="rect">
            <a:avLst/>
          </a:prstGeom>
          <a:noFill/>
        </p:spPr>
        <p:txBody>
          <a:bodyPr wrap="square" rtlCol="0">
            <a:spAutoFit/>
          </a:bodyPr>
          <a:lstStyle/>
          <a:p>
            <a:pPr algn="ctr"/>
            <a:r>
              <a:rPr lang="en-US" sz="4800" dirty="0">
                <a:solidFill>
                  <a:schemeClr val="bg1"/>
                </a:solidFill>
              </a:rPr>
              <a:t>Grief:</a:t>
            </a:r>
          </a:p>
          <a:p>
            <a:pPr algn="ctr"/>
            <a:r>
              <a:rPr lang="en-US" sz="2800" dirty="0">
                <a:solidFill>
                  <a:schemeClr val="bg1"/>
                </a:solidFill>
              </a:rPr>
              <a:t>Guilt </a:t>
            </a:r>
          </a:p>
          <a:p>
            <a:pPr algn="ctr"/>
            <a:r>
              <a:rPr lang="en-US" sz="2800" dirty="0">
                <a:solidFill>
                  <a:schemeClr val="bg1"/>
                </a:solidFill>
              </a:rPr>
              <a:t>Fear  </a:t>
            </a:r>
          </a:p>
          <a:p>
            <a:pPr algn="ctr"/>
            <a:r>
              <a:rPr lang="en-US" sz="2800" dirty="0">
                <a:solidFill>
                  <a:schemeClr val="bg1"/>
                </a:solidFill>
              </a:rPr>
              <a:t>Shame</a:t>
            </a:r>
          </a:p>
          <a:p>
            <a:pPr algn="ctr"/>
            <a:r>
              <a:rPr lang="en-US" sz="2800" dirty="0">
                <a:solidFill>
                  <a:schemeClr val="bg1"/>
                </a:solidFill>
              </a:rPr>
              <a:t>Etc.</a:t>
            </a:r>
            <a:endParaRPr lang="en-US" sz="3600" dirty="0">
              <a:solidFill>
                <a:schemeClr val="bg1"/>
              </a:solidFill>
            </a:endParaRPr>
          </a:p>
        </p:txBody>
      </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8" name="Picture 7">
            <a:extLst>
              <a:ext uri="{FF2B5EF4-FFF2-40B4-BE49-F238E27FC236}">
                <a16:creationId xmlns:a16="http://schemas.microsoft.com/office/drawing/2014/main" id="{BB589B29-0B26-4401-A3FB-D9160D25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317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539915"/>
            <a:ext cx="4427621" cy="1525211"/>
            <a:chOff x="3882189" y="4539915"/>
            <a:chExt cx="4427621" cy="1525211"/>
          </a:xfrm>
        </p:grpSpPr>
        <p:sp>
          <p:nvSpPr>
            <p:cNvPr id="5" name="Cylinder 4">
              <a:extLst>
                <a:ext uri="{FF2B5EF4-FFF2-40B4-BE49-F238E27FC236}">
                  <a16:creationId xmlns:a16="http://schemas.microsoft.com/office/drawing/2014/main" id="{637031FA-05AF-4410-9260-C394A273C55E}"/>
                </a:ext>
              </a:extLst>
            </p:cNvPr>
            <p:cNvSpPr/>
            <p:nvPr/>
          </p:nvSpPr>
          <p:spPr>
            <a:xfrm>
              <a:off x="3882189" y="4539915"/>
              <a:ext cx="4427621" cy="1525211"/>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3641557"/>
            <a:ext cx="4427621" cy="1386221"/>
            <a:chOff x="3882189" y="3641557"/>
            <a:chExt cx="4427621" cy="1386221"/>
          </a:xfrm>
        </p:grpSpPr>
        <p:sp>
          <p:nvSpPr>
            <p:cNvPr id="6" name="Cylinder 5">
              <a:extLst>
                <a:ext uri="{FF2B5EF4-FFF2-40B4-BE49-F238E27FC236}">
                  <a16:creationId xmlns:a16="http://schemas.microsoft.com/office/drawing/2014/main" id="{17CF47CC-F53A-4240-88DB-0D2A62A5B6E4}"/>
                </a:ext>
              </a:extLst>
            </p:cNvPr>
            <p:cNvSpPr/>
            <p:nvPr/>
          </p:nvSpPr>
          <p:spPr>
            <a:xfrm>
              <a:off x="3882189" y="3641557"/>
              <a:ext cx="4427621" cy="1386221"/>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9" y="4173497"/>
              <a:ext cx="2743200" cy="830997"/>
            </a:xfrm>
            <a:prstGeom prst="rect">
              <a:avLst/>
            </a:prstGeom>
            <a:noFill/>
          </p:spPr>
          <p:txBody>
            <a:bodyPr wrap="square" rtlCol="0">
              <a:spAutoFit/>
            </a:bodyPr>
            <a:lstStyle/>
            <a:p>
              <a:pPr algn="ctr"/>
              <a:r>
                <a:rPr lang="en-US" sz="48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9" y="2823411"/>
            <a:ext cx="4427621" cy="1325563"/>
            <a:chOff x="3882189" y="2823411"/>
            <a:chExt cx="4427621" cy="1325563"/>
          </a:xfrm>
        </p:grpSpPr>
        <p:sp>
          <p:nvSpPr>
            <p:cNvPr id="7" name="Cylinder 6">
              <a:extLst>
                <a:ext uri="{FF2B5EF4-FFF2-40B4-BE49-F238E27FC236}">
                  <a16:creationId xmlns:a16="http://schemas.microsoft.com/office/drawing/2014/main" id="{267B580C-8F7D-48CA-B68C-6D7DE9156258}"/>
                </a:ext>
              </a:extLst>
            </p:cNvPr>
            <p:cNvSpPr/>
            <p:nvPr/>
          </p:nvSpPr>
          <p:spPr>
            <a:xfrm>
              <a:off x="3882189" y="2823411"/>
              <a:ext cx="4427621" cy="1325563"/>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92466"/>
              <a:ext cx="2743200" cy="830997"/>
            </a:xfrm>
            <a:prstGeom prst="rect">
              <a:avLst/>
            </a:prstGeom>
            <a:noFill/>
          </p:spPr>
          <p:txBody>
            <a:bodyPr wrap="square" rtlCol="0">
              <a:spAutoFit/>
            </a:bodyPr>
            <a:lstStyle/>
            <a:p>
              <a:pPr algn="ctr"/>
              <a:r>
                <a:rPr lang="en-US" sz="48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9" y="2381009"/>
            <a:ext cx="4427621" cy="929157"/>
            <a:chOff x="3882189" y="2381009"/>
            <a:chExt cx="4427621" cy="929157"/>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9" y="2479169"/>
              <a:ext cx="2743200" cy="830997"/>
            </a:xfrm>
            <a:prstGeom prst="rect">
              <a:avLst/>
            </a:prstGeom>
            <a:noFill/>
          </p:spPr>
          <p:txBody>
            <a:bodyPr wrap="square" rtlCol="0">
              <a:spAutoFit/>
            </a:bodyPr>
            <a:lstStyle/>
            <a:p>
              <a:pPr algn="ctr"/>
              <a:r>
                <a:rPr lang="en-US" sz="48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19" name="Picture 18">
            <a:extLst>
              <a:ext uri="{FF2B5EF4-FFF2-40B4-BE49-F238E27FC236}">
                <a16:creationId xmlns:a16="http://schemas.microsoft.com/office/drawing/2014/main" id="{FED28FB0-FB44-4EAE-99EA-F9622C583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8291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683723"/>
            <a:ext cx="4427621" cy="1381403"/>
            <a:chOff x="3882189" y="4683723"/>
            <a:chExt cx="4427621" cy="1381403"/>
          </a:xfrm>
        </p:grpSpPr>
        <p:sp>
          <p:nvSpPr>
            <p:cNvPr id="5" name="Cylinder 4">
              <a:extLst>
                <a:ext uri="{FF2B5EF4-FFF2-40B4-BE49-F238E27FC236}">
                  <a16:creationId xmlns:a16="http://schemas.microsoft.com/office/drawing/2014/main" id="{637031FA-05AF-4410-9260-C394A273C55E}"/>
                </a:ext>
              </a:extLst>
            </p:cNvPr>
            <p:cNvSpPr/>
            <p:nvPr/>
          </p:nvSpPr>
          <p:spPr>
            <a:xfrm>
              <a:off x="3882189" y="4683723"/>
              <a:ext cx="4427621" cy="1381403"/>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4623457"/>
            <a:ext cx="4427621" cy="488033"/>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r>
                <a:rPr lang="en-US" sz="24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8" y="4318466"/>
            <a:ext cx="4427621" cy="495281"/>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r>
                <a:rPr lang="en-US" sz="24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7" y="4063251"/>
            <a:ext cx="4427621" cy="469616"/>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r>
                <a:rPr lang="en-US" sz="24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19" name="Picture 18">
            <a:extLst>
              <a:ext uri="{FF2B5EF4-FFF2-40B4-BE49-F238E27FC236}">
                <a16:creationId xmlns:a16="http://schemas.microsoft.com/office/drawing/2014/main" id="{41A8BC72-4E14-40D4-A271-B70CB370E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726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375722" y="2006456"/>
            <a:ext cx="7440556" cy="944871"/>
          </a:xfrm>
          <a:noFill/>
          <a:ln>
            <a:noFill/>
          </a:ln>
          <a:effectLst/>
        </p:spPr>
        <p:txBody>
          <a:bodyPr>
            <a:normAutofit lnSpcReduction="10000"/>
          </a:bodyPr>
          <a:lstStyle/>
          <a:p>
            <a:pPr marL="0" marR="0" indent="0">
              <a:lnSpc>
                <a:spcPct val="107000"/>
              </a:lnSpc>
              <a:spcBef>
                <a:spcPts val="0"/>
              </a:spcBef>
              <a:spcAft>
                <a:spcPts val="0"/>
              </a:spcAft>
              <a:buNone/>
            </a:pPr>
            <a:r>
              <a:rPr lang="en-US" sz="5400" dirty="0">
                <a:solidFill>
                  <a:srgbClr val="7D8A3C"/>
                </a:solidFill>
                <a:latin typeface="Playlist" pitchFamily="50" charset="0"/>
                <a:ea typeface="Calibri" panose="020F0502020204030204" pitchFamily="34" charset="0"/>
                <a:cs typeface="Times New Roman" panose="02020603050405020304" pitchFamily="18" charset="0"/>
              </a:rPr>
              <a:t>Restorative Self Care</a:t>
            </a:r>
          </a:p>
        </p:txBody>
      </p:sp>
      <p:sp>
        <p:nvSpPr>
          <p:cNvPr id="2" name="TextBox 1">
            <a:extLst>
              <a:ext uri="{FF2B5EF4-FFF2-40B4-BE49-F238E27FC236}">
                <a16:creationId xmlns:a16="http://schemas.microsoft.com/office/drawing/2014/main" id="{DEED7259-3D81-489C-9808-44A78039C0DE}"/>
              </a:ext>
            </a:extLst>
          </p:cNvPr>
          <p:cNvSpPr txBox="1"/>
          <p:nvPr/>
        </p:nvSpPr>
        <p:spPr>
          <a:xfrm>
            <a:off x="2979490" y="3029511"/>
            <a:ext cx="6233020" cy="1754326"/>
          </a:xfrm>
          <a:prstGeom prst="rect">
            <a:avLst/>
          </a:prstGeom>
          <a:noFill/>
        </p:spPr>
        <p:txBody>
          <a:bodyPr wrap="square" rtlCol="0">
            <a:spAutoFit/>
          </a:bodyPr>
          <a:lstStyle/>
          <a:p>
            <a:r>
              <a:rPr lang="en-US" b="0" i="0" dirty="0">
                <a:solidFill>
                  <a:srgbClr val="672C57"/>
                </a:solidFill>
                <a:effectLst/>
                <a:latin typeface="Roboto" panose="02000000000000000000" pitchFamily="2" charset="0"/>
              </a:rPr>
              <a:t>Restorative - having the ability to restore health, strength, or a feeling of well-being</a:t>
            </a:r>
          </a:p>
          <a:p>
            <a:endParaRPr lang="en-US" dirty="0">
              <a:solidFill>
                <a:srgbClr val="672C57"/>
              </a:solidFill>
              <a:latin typeface="Roboto" panose="02000000000000000000" pitchFamily="2" charset="0"/>
            </a:endParaRPr>
          </a:p>
          <a:p>
            <a:r>
              <a:rPr lang="en-US" dirty="0">
                <a:solidFill>
                  <a:srgbClr val="672C57"/>
                </a:solidFill>
                <a:latin typeface="Roboto" panose="02000000000000000000" pitchFamily="2" charset="0"/>
              </a:rPr>
              <a:t>Restorative self care is care for the self that has the ability to restore (repair) health, strength and a feeling of well-being</a:t>
            </a:r>
            <a:endParaRPr lang="en-US" dirty="0">
              <a:solidFill>
                <a:srgbClr val="672C57"/>
              </a:solidFill>
            </a:endParaRPr>
          </a:p>
        </p:txBody>
      </p:sp>
      <p:pic>
        <p:nvPicPr>
          <p:cNvPr id="5" name="Picture 4">
            <a:extLst>
              <a:ext uri="{FF2B5EF4-FFF2-40B4-BE49-F238E27FC236}">
                <a16:creationId xmlns:a16="http://schemas.microsoft.com/office/drawing/2014/main" id="{F2510A01-21F7-4C03-B85C-08AA75E4F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70889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8682274" y="-78694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071758" y="-78694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921" y="-1004317"/>
            <a:ext cx="914400" cy="914400"/>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pic>
        <p:nvPicPr>
          <p:cNvPr id="26" name="Graphic 25" descr="Badge Unfollow">
            <a:extLst>
              <a:ext uri="{FF2B5EF4-FFF2-40B4-BE49-F238E27FC236}">
                <a16:creationId xmlns:a16="http://schemas.microsoft.com/office/drawing/2014/main" id="{07D65FDE-9A66-442C-BB18-B88D7E636C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3029" y="331280"/>
            <a:ext cx="414375" cy="414375"/>
          </a:xfrm>
          <a:prstGeom prst="rect">
            <a:avLst/>
          </a:prstGeom>
        </p:spPr>
      </p:pic>
      <p:pic>
        <p:nvPicPr>
          <p:cNvPr id="27" name="Graphic 26" descr="Badge Unfollow">
            <a:extLst>
              <a:ext uri="{FF2B5EF4-FFF2-40B4-BE49-F238E27FC236}">
                <a16:creationId xmlns:a16="http://schemas.microsoft.com/office/drawing/2014/main" id="{AD6B187A-80C6-44CA-9576-D1ED167460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3602" y="329314"/>
            <a:ext cx="414375" cy="414375"/>
          </a:xfrm>
          <a:prstGeom prst="rect">
            <a:avLst/>
          </a:prstGeom>
        </p:spPr>
      </p:pic>
      <p:pic>
        <p:nvPicPr>
          <p:cNvPr id="28" name="Graphic 27" descr="Badge Unfollow">
            <a:extLst>
              <a:ext uri="{FF2B5EF4-FFF2-40B4-BE49-F238E27FC236}">
                <a16:creationId xmlns:a16="http://schemas.microsoft.com/office/drawing/2014/main" id="{99D4705C-803A-4F59-92BC-4447E0F407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8490" y="588228"/>
            <a:ext cx="414375" cy="414375"/>
          </a:xfrm>
          <a:prstGeom prst="rect">
            <a:avLst/>
          </a:prstGeom>
        </p:spPr>
      </p:pic>
      <p:pic>
        <p:nvPicPr>
          <p:cNvPr id="29" name="Graphic 28" descr="Badge Unfollow">
            <a:extLst>
              <a:ext uri="{FF2B5EF4-FFF2-40B4-BE49-F238E27FC236}">
                <a16:creationId xmlns:a16="http://schemas.microsoft.com/office/drawing/2014/main" id="{BFEA4D43-CC4C-4505-AA32-ECF673DF6C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9607" y="1084598"/>
            <a:ext cx="414375" cy="414375"/>
          </a:xfrm>
          <a:prstGeom prst="rect">
            <a:avLst/>
          </a:prstGeom>
        </p:spPr>
      </p:pic>
      <p:pic>
        <p:nvPicPr>
          <p:cNvPr id="31" name="Graphic 30" descr="Badge Unfollow">
            <a:extLst>
              <a:ext uri="{FF2B5EF4-FFF2-40B4-BE49-F238E27FC236}">
                <a16:creationId xmlns:a16="http://schemas.microsoft.com/office/drawing/2014/main" id="{EC79ECBE-6301-446A-AB11-9FE4F741D1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9607" y="1525683"/>
            <a:ext cx="414375" cy="414375"/>
          </a:xfrm>
          <a:prstGeom prst="rect">
            <a:avLst/>
          </a:prstGeom>
        </p:spPr>
      </p:pic>
      <p:sp>
        <p:nvSpPr>
          <p:cNvPr id="32" name="TextBox 31">
            <a:extLst>
              <a:ext uri="{FF2B5EF4-FFF2-40B4-BE49-F238E27FC236}">
                <a16:creationId xmlns:a16="http://schemas.microsoft.com/office/drawing/2014/main" id="{956169EC-C22A-4D65-833D-45822EAF64E1}"/>
              </a:ext>
            </a:extLst>
          </p:cNvPr>
          <p:cNvSpPr txBox="1"/>
          <p:nvPr/>
        </p:nvSpPr>
        <p:spPr>
          <a:xfrm>
            <a:off x="9637706" y="538467"/>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Sadness</a:t>
            </a:r>
          </a:p>
          <a:p>
            <a:pPr marL="342900" indent="-342900">
              <a:buFont typeface="Arial" panose="020B0604020202020204" pitchFamily="34" charset="0"/>
              <a:buChar char="•"/>
            </a:pPr>
            <a:r>
              <a:rPr lang="en-US" sz="3200" dirty="0">
                <a:solidFill>
                  <a:srgbClr val="660033"/>
                </a:solidFill>
              </a:rPr>
              <a:t>Pain</a:t>
            </a:r>
          </a:p>
          <a:p>
            <a:pPr marL="342900" indent="-342900">
              <a:buFont typeface="Arial" panose="020B0604020202020204" pitchFamily="34" charset="0"/>
              <a:buChar char="•"/>
            </a:pPr>
            <a:r>
              <a:rPr lang="en-US" sz="3200" dirty="0">
                <a:solidFill>
                  <a:srgbClr val="660033"/>
                </a:solidFill>
              </a:rPr>
              <a:t>Grief</a:t>
            </a:r>
            <a:endParaRPr lang="en-US" sz="2400" dirty="0">
              <a:solidFill>
                <a:srgbClr val="660033"/>
              </a:solidFill>
            </a:endParaRPr>
          </a:p>
        </p:txBody>
      </p:sp>
      <p:sp>
        <p:nvSpPr>
          <p:cNvPr id="33" name="TextBox 32">
            <a:extLst>
              <a:ext uri="{FF2B5EF4-FFF2-40B4-BE49-F238E27FC236}">
                <a16:creationId xmlns:a16="http://schemas.microsoft.com/office/drawing/2014/main" id="{39BB2615-A5AE-4F76-B1FF-D327C0D8356D}"/>
              </a:ext>
            </a:extLst>
          </p:cNvPr>
          <p:cNvSpPr txBox="1"/>
          <p:nvPr/>
        </p:nvSpPr>
        <p:spPr>
          <a:xfrm>
            <a:off x="1746832" y="522722"/>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Guilt</a:t>
            </a:r>
          </a:p>
          <a:p>
            <a:pPr marL="342900" indent="-342900">
              <a:buFont typeface="Arial" panose="020B0604020202020204" pitchFamily="34" charset="0"/>
              <a:buChar char="•"/>
            </a:pPr>
            <a:r>
              <a:rPr lang="en-US" sz="3200" dirty="0">
                <a:solidFill>
                  <a:srgbClr val="660033"/>
                </a:solidFill>
              </a:rPr>
              <a:t>Shame</a:t>
            </a:r>
          </a:p>
          <a:p>
            <a:pPr marL="342900" indent="-342900">
              <a:buFont typeface="Arial" panose="020B0604020202020204" pitchFamily="34" charset="0"/>
              <a:buChar char="•"/>
            </a:pPr>
            <a:r>
              <a:rPr lang="en-US" sz="3200" dirty="0">
                <a:solidFill>
                  <a:srgbClr val="660033"/>
                </a:solidFill>
              </a:rPr>
              <a:t>Fear</a:t>
            </a:r>
          </a:p>
        </p:txBody>
      </p:sp>
      <p:pic>
        <p:nvPicPr>
          <p:cNvPr id="30" name="Picture 29">
            <a:extLst>
              <a:ext uri="{FF2B5EF4-FFF2-40B4-BE49-F238E27FC236}">
                <a16:creationId xmlns:a16="http://schemas.microsoft.com/office/drawing/2014/main" id="{2E4BBE5C-DCCA-443C-A1CF-BE9F81CFEB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2889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500"/>
                                  </p:stCondLst>
                                  <p:childTnLst>
                                    <p:set>
                                      <p:cBhvr>
                                        <p:cTn id="39" dur="1" fill="hold">
                                          <p:stCondLst>
                                            <p:cond delay="0"/>
                                          </p:stCondLst>
                                        </p:cTn>
                                        <p:tgtEl>
                                          <p:spTgt spid="29"/>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nodeType="afterEffect">
                                  <p:stCondLst>
                                    <p:cond delay="50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32" grpId="0"/>
      <p:bldP spid="3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7593885" y="-46243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771082" y="-52808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0530" y="1393202"/>
            <a:ext cx="398566" cy="398566"/>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pic>
        <p:nvPicPr>
          <p:cNvPr id="21" name="Graphic 20" descr="Add">
            <a:extLst>
              <a:ext uri="{FF2B5EF4-FFF2-40B4-BE49-F238E27FC236}">
                <a16:creationId xmlns:a16="http://schemas.microsoft.com/office/drawing/2014/main" id="{2C55126A-1AA2-4441-8CA1-F993E36C42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8905" y="912069"/>
            <a:ext cx="398566" cy="398566"/>
          </a:xfrm>
          <a:prstGeom prst="rect">
            <a:avLst/>
          </a:prstGeom>
        </p:spPr>
      </p:pic>
      <p:pic>
        <p:nvPicPr>
          <p:cNvPr id="26" name="Graphic 25" descr="Add">
            <a:extLst>
              <a:ext uri="{FF2B5EF4-FFF2-40B4-BE49-F238E27FC236}">
                <a16:creationId xmlns:a16="http://schemas.microsoft.com/office/drawing/2014/main" id="{6216925E-18C6-40E2-80E2-18DAB7A8E0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1243" y="491412"/>
            <a:ext cx="398566" cy="398566"/>
          </a:xfrm>
          <a:prstGeom prst="rect">
            <a:avLst/>
          </a:prstGeom>
        </p:spPr>
      </p:pic>
      <p:pic>
        <p:nvPicPr>
          <p:cNvPr id="27" name="Graphic 26" descr="Add">
            <a:extLst>
              <a:ext uri="{FF2B5EF4-FFF2-40B4-BE49-F238E27FC236}">
                <a16:creationId xmlns:a16="http://schemas.microsoft.com/office/drawing/2014/main" id="{D0E09BF5-D5BA-4553-9C6B-1E81EF1C21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4640" y="330792"/>
            <a:ext cx="398566" cy="398566"/>
          </a:xfrm>
          <a:prstGeom prst="rect">
            <a:avLst/>
          </a:prstGeom>
        </p:spPr>
      </p:pic>
      <p:pic>
        <p:nvPicPr>
          <p:cNvPr id="28" name="Graphic 27" descr="Add">
            <a:extLst>
              <a:ext uri="{FF2B5EF4-FFF2-40B4-BE49-F238E27FC236}">
                <a16:creationId xmlns:a16="http://schemas.microsoft.com/office/drawing/2014/main" id="{CE21F65A-FC6A-49A9-B5FA-34FF3AA60C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7309" y="328026"/>
            <a:ext cx="398566" cy="398566"/>
          </a:xfrm>
          <a:prstGeom prst="rect">
            <a:avLst/>
          </a:prstGeom>
        </p:spPr>
      </p:pic>
      <p:sp>
        <p:nvSpPr>
          <p:cNvPr id="29" name="TextBox 28">
            <a:extLst>
              <a:ext uri="{FF2B5EF4-FFF2-40B4-BE49-F238E27FC236}">
                <a16:creationId xmlns:a16="http://schemas.microsoft.com/office/drawing/2014/main" id="{C582FA4E-48F2-431C-A37A-D56F7AB7C546}"/>
              </a:ext>
            </a:extLst>
          </p:cNvPr>
          <p:cNvSpPr txBox="1"/>
          <p:nvPr/>
        </p:nvSpPr>
        <p:spPr>
          <a:xfrm>
            <a:off x="9637706" y="538467"/>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Sadness</a:t>
            </a:r>
          </a:p>
          <a:p>
            <a:pPr marL="342900" indent="-342900">
              <a:buFont typeface="Arial" panose="020B0604020202020204" pitchFamily="34" charset="0"/>
              <a:buChar char="•"/>
            </a:pPr>
            <a:r>
              <a:rPr lang="en-US" sz="3200" dirty="0">
                <a:solidFill>
                  <a:srgbClr val="660033"/>
                </a:solidFill>
              </a:rPr>
              <a:t>Pain</a:t>
            </a:r>
          </a:p>
          <a:p>
            <a:pPr marL="342900" indent="-342900">
              <a:buFont typeface="Arial" panose="020B0604020202020204" pitchFamily="34" charset="0"/>
              <a:buChar char="•"/>
            </a:pPr>
            <a:r>
              <a:rPr lang="en-US" sz="3200" dirty="0">
                <a:solidFill>
                  <a:srgbClr val="660033"/>
                </a:solidFill>
              </a:rPr>
              <a:t>Grief</a:t>
            </a:r>
            <a:endParaRPr lang="en-US" sz="2400" dirty="0">
              <a:solidFill>
                <a:srgbClr val="660033"/>
              </a:solidFill>
            </a:endParaRPr>
          </a:p>
        </p:txBody>
      </p:sp>
      <p:sp>
        <p:nvSpPr>
          <p:cNvPr id="30" name="TextBox 29">
            <a:extLst>
              <a:ext uri="{FF2B5EF4-FFF2-40B4-BE49-F238E27FC236}">
                <a16:creationId xmlns:a16="http://schemas.microsoft.com/office/drawing/2014/main" id="{3B5569F4-1B80-4FDC-9BA1-7579DE26756A}"/>
              </a:ext>
            </a:extLst>
          </p:cNvPr>
          <p:cNvSpPr txBox="1"/>
          <p:nvPr/>
        </p:nvSpPr>
        <p:spPr>
          <a:xfrm>
            <a:off x="1398729" y="436605"/>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Love</a:t>
            </a:r>
          </a:p>
          <a:p>
            <a:pPr marL="342900" indent="-342900">
              <a:buFont typeface="Arial" panose="020B0604020202020204" pitchFamily="34" charset="0"/>
              <a:buChar char="•"/>
            </a:pPr>
            <a:r>
              <a:rPr lang="en-US" sz="3200" dirty="0">
                <a:solidFill>
                  <a:srgbClr val="660033"/>
                </a:solidFill>
              </a:rPr>
              <a:t>Compassion</a:t>
            </a:r>
          </a:p>
          <a:p>
            <a:pPr marL="342900" indent="-342900">
              <a:buFont typeface="Arial" panose="020B0604020202020204" pitchFamily="34" charset="0"/>
              <a:buChar char="•"/>
            </a:pPr>
            <a:r>
              <a:rPr lang="en-US" sz="3200" dirty="0">
                <a:solidFill>
                  <a:srgbClr val="660033"/>
                </a:solidFill>
              </a:rPr>
              <a:t>Gratitude</a:t>
            </a:r>
          </a:p>
        </p:txBody>
      </p:sp>
      <p:pic>
        <p:nvPicPr>
          <p:cNvPr id="31" name="Graphic 30" descr="Add">
            <a:extLst>
              <a:ext uri="{FF2B5EF4-FFF2-40B4-BE49-F238E27FC236}">
                <a16:creationId xmlns:a16="http://schemas.microsoft.com/office/drawing/2014/main" id="{70339C43-E9CF-4BB6-B624-63164260CA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1570" y="1721263"/>
            <a:ext cx="398566" cy="398566"/>
          </a:xfrm>
          <a:prstGeom prst="rect">
            <a:avLst/>
          </a:prstGeom>
        </p:spPr>
      </p:pic>
      <p:pic>
        <p:nvPicPr>
          <p:cNvPr id="32" name="Graphic 31" descr="Add">
            <a:extLst>
              <a:ext uri="{FF2B5EF4-FFF2-40B4-BE49-F238E27FC236}">
                <a16:creationId xmlns:a16="http://schemas.microsoft.com/office/drawing/2014/main" id="{806A6DC8-0FF9-40BD-8962-3122CE80B4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2754" y="1851504"/>
            <a:ext cx="398566" cy="398566"/>
          </a:xfrm>
          <a:prstGeom prst="rect">
            <a:avLst/>
          </a:prstGeom>
        </p:spPr>
      </p:pic>
      <p:pic>
        <p:nvPicPr>
          <p:cNvPr id="33" name="Graphic 32" descr="Add">
            <a:extLst>
              <a:ext uri="{FF2B5EF4-FFF2-40B4-BE49-F238E27FC236}">
                <a16:creationId xmlns:a16="http://schemas.microsoft.com/office/drawing/2014/main" id="{67BE4A45-2338-4883-B96B-0FC9C75492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4743" y="1545602"/>
            <a:ext cx="398566" cy="398566"/>
          </a:xfrm>
          <a:prstGeom prst="rect">
            <a:avLst/>
          </a:prstGeom>
        </p:spPr>
      </p:pic>
      <p:pic>
        <p:nvPicPr>
          <p:cNvPr id="34" name="Graphic 33" descr="Add">
            <a:extLst>
              <a:ext uri="{FF2B5EF4-FFF2-40B4-BE49-F238E27FC236}">
                <a16:creationId xmlns:a16="http://schemas.microsoft.com/office/drawing/2014/main" id="{2D67009C-CBAB-41EE-98E5-DC4CC5698A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4740" y="1876870"/>
            <a:ext cx="398566" cy="398566"/>
          </a:xfrm>
          <a:prstGeom prst="rect">
            <a:avLst/>
          </a:prstGeom>
        </p:spPr>
      </p:pic>
      <p:pic>
        <p:nvPicPr>
          <p:cNvPr id="35" name="Graphic 34" descr="Add">
            <a:extLst>
              <a:ext uri="{FF2B5EF4-FFF2-40B4-BE49-F238E27FC236}">
                <a16:creationId xmlns:a16="http://schemas.microsoft.com/office/drawing/2014/main" id="{B017B36F-E641-4A37-82BB-A60DA0EC8F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706" y="1652221"/>
            <a:ext cx="398566" cy="398566"/>
          </a:xfrm>
          <a:prstGeom prst="rect">
            <a:avLst/>
          </a:prstGeom>
        </p:spPr>
      </p:pic>
      <p:sp>
        <p:nvSpPr>
          <p:cNvPr id="37" name="TextBox 36">
            <a:extLst>
              <a:ext uri="{FF2B5EF4-FFF2-40B4-BE49-F238E27FC236}">
                <a16:creationId xmlns:a16="http://schemas.microsoft.com/office/drawing/2014/main" id="{499BE447-0315-4BD6-9244-505369AC1812}"/>
              </a:ext>
            </a:extLst>
          </p:cNvPr>
          <p:cNvSpPr txBox="1"/>
          <p:nvPr/>
        </p:nvSpPr>
        <p:spPr>
          <a:xfrm>
            <a:off x="5107123" y="357263"/>
            <a:ext cx="2339488" cy="1077218"/>
          </a:xfrm>
          <a:prstGeom prst="rect">
            <a:avLst/>
          </a:prstGeom>
          <a:solidFill>
            <a:srgbClr val="672C57"/>
          </a:solidFill>
        </p:spPr>
        <p:txBody>
          <a:bodyPr wrap="square">
            <a:spAutoFit/>
          </a:bodyPr>
          <a:lstStyle/>
          <a:p>
            <a:pPr algn="ctr"/>
            <a:r>
              <a:rPr lang="en-US" sz="3200" dirty="0">
                <a:solidFill>
                  <a:schemeClr val="bg1"/>
                </a:solidFill>
                <a:latin typeface="Playlist" pitchFamily="50" charset="0"/>
              </a:rPr>
              <a:t>Restorative</a:t>
            </a:r>
          </a:p>
          <a:p>
            <a:pPr algn="ctr"/>
            <a:r>
              <a:rPr lang="en-US" sz="3200" dirty="0">
                <a:solidFill>
                  <a:schemeClr val="bg1"/>
                </a:solidFill>
                <a:latin typeface="Playlist" pitchFamily="50" charset="0"/>
              </a:rPr>
              <a:t>Process</a:t>
            </a:r>
            <a:endParaRPr lang="en-US" sz="3200" dirty="0">
              <a:solidFill>
                <a:schemeClr val="bg1"/>
              </a:solidFill>
            </a:endParaRPr>
          </a:p>
        </p:txBody>
      </p:sp>
      <p:pic>
        <p:nvPicPr>
          <p:cNvPr id="38" name="Picture 37">
            <a:extLst>
              <a:ext uri="{FF2B5EF4-FFF2-40B4-BE49-F238E27FC236}">
                <a16:creationId xmlns:a16="http://schemas.microsoft.com/office/drawing/2014/main" id="{3C28BBE0-2D75-4FAF-AAD8-A97998BB78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074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50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500"/>
                                  </p:stCondLst>
                                  <p:childTnLst>
                                    <p:set>
                                      <p:cBhvr>
                                        <p:cTn id="4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841935" y="1246456"/>
            <a:ext cx="94028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With</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the wall of shame removed or reduced they are encouraged to make incremental progress.</a:t>
            </a:r>
            <a:endParaRPr kumimoji="0" lang="en-US" sz="28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23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8682274" y="-78694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071758" y="-78694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A515C19-5D2F-4715-9EC9-B74960DF6C9F}"/>
              </a:ext>
            </a:extLst>
          </p:cNvPr>
          <p:cNvSpPr txBox="1"/>
          <p:nvPr/>
        </p:nvSpPr>
        <p:spPr>
          <a:xfrm>
            <a:off x="12677875" y="2259850"/>
            <a:ext cx="3801979" cy="430887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Overeating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Overdrinking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Netflix Binging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Social Media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 shopping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 sleeping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Anger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E6D4D2B-3D19-432C-8062-539EA68C9713}"/>
              </a:ext>
            </a:extLst>
          </p:cNvPr>
          <p:cNvSpPr txBox="1"/>
          <p:nvPr/>
        </p:nvSpPr>
        <p:spPr>
          <a:xfrm>
            <a:off x="12677875" y="-1507788"/>
            <a:ext cx="3801979" cy="38164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Feeling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Walking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Nature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Breathing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Meditation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Uplifting Music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Journaling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553" y="-2422188"/>
            <a:ext cx="914400" cy="914400"/>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sp>
        <p:nvSpPr>
          <p:cNvPr id="3" name="TextBox 2">
            <a:extLst>
              <a:ext uri="{FF2B5EF4-FFF2-40B4-BE49-F238E27FC236}">
                <a16:creationId xmlns:a16="http://schemas.microsoft.com/office/drawing/2014/main" id="{C4E586AE-AE59-4411-954F-EB746CCE7C58}"/>
              </a:ext>
            </a:extLst>
          </p:cNvPr>
          <p:cNvSpPr txBox="1"/>
          <p:nvPr/>
        </p:nvSpPr>
        <p:spPr>
          <a:xfrm>
            <a:off x="572842" y="1213451"/>
            <a:ext cx="2811821"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Accept your emotions/energy</a:t>
            </a:r>
          </a:p>
          <a:p>
            <a:pPr marL="342900" indent="-342900">
              <a:buFont typeface="Arial" panose="020B0604020202020204" pitchFamily="34" charset="0"/>
              <a:buChar char="•"/>
            </a:pPr>
            <a:r>
              <a:rPr lang="en-US" sz="2400" dirty="0">
                <a:solidFill>
                  <a:srgbClr val="660033"/>
                </a:solidFill>
              </a:rPr>
              <a:t>Do the things you enjoy</a:t>
            </a:r>
          </a:p>
          <a:p>
            <a:pPr marL="342900" indent="-342900">
              <a:buFont typeface="Arial" panose="020B0604020202020204" pitchFamily="34" charset="0"/>
              <a:buChar char="•"/>
            </a:pPr>
            <a:r>
              <a:rPr lang="en-US" sz="2400" dirty="0">
                <a:solidFill>
                  <a:srgbClr val="660033"/>
                </a:solidFill>
              </a:rPr>
              <a:t>Create a compassionate inner dialog</a:t>
            </a:r>
          </a:p>
        </p:txBody>
      </p:sp>
      <p:sp>
        <p:nvSpPr>
          <p:cNvPr id="18" name="TextBox 17">
            <a:extLst>
              <a:ext uri="{FF2B5EF4-FFF2-40B4-BE49-F238E27FC236}">
                <a16:creationId xmlns:a16="http://schemas.microsoft.com/office/drawing/2014/main" id="{7B53AD8B-B180-4846-960F-D1FAF86C26AE}"/>
              </a:ext>
            </a:extLst>
          </p:cNvPr>
          <p:cNvSpPr txBox="1"/>
          <p:nvPr/>
        </p:nvSpPr>
        <p:spPr>
          <a:xfrm>
            <a:off x="9111664" y="1221435"/>
            <a:ext cx="281182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Allow emotions</a:t>
            </a:r>
          </a:p>
          <a:p>
            <a:pPr marL="342900" indent="-342900">
              <a:buFont typeface="Arial" panose="020B0604020202020204" pitchFamily="34" charset="0"/>
              <a:buChar char="•"/>
            </a:pPr>
            <a:r>
              <a:rPr lang="en-US" sz="2400" dirty="0">
                <a:solidFill>
                  <a:srgbClr val="660033"/>
                </a:solidFill>
              </a:rPr>
              <a:t>Breathe</a:t>
            </a:r>
          </a:p>
          <a:p>
            <a:pPr marL="342900" indent="-342900">
              <a:buFont typeface="Arial" panose="020B0604020202020204" pitchFamily="34" charset="0"/>
              <a:buChar char="•"/>
            </a:pPr>
            <a:r>
              <a:rPr lang="en-US" sz="2400" dirty="0">
                <a:solidFill>
                  <a:srgbClr val="660033"/>
                </a:solidFill>
              </a:rPr>
              <a:t>Advocate for yourself</a:t>
            </a:r>
          </a:p>
          <a:p>
            <a:pPr marL="342900" indent="-342900">
              <a:buFont typeface="Arial" panose="020B0604020202020204" pitchFamily="34" charset="0"/>
              <a:buChar char="•"/>
            </a:pPr>
            <a:r>
              <a:rPr lang="en-US" sz="2400" dirty="0">
                <a:solidFill>
                  <a:srgbClr val="660033"/>
                </a:solidFill>
              </a:rPr>
              <a:t>Take breaks when you need to</a:t>
            </a:r>
          </a:p>
        </p:txBody>
      </p:sp>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sp>
        <p:nvSpPr>
          <p:cNvPr id="21" name="Arrow: Bent 20">
            <a:extLst>
              <a:ext uri="{FF2B5EF4-FFF2-40B4-BE49-F238E27FC236}">
                <a16:creationId xmlns:a16="http://schemas.microsoft.com/office/drawing/2014/main" id="{D76C9E91-36B0-42E9-BB75-CE95F48DA339}"/>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Graphic 25" descr="Add">
            <a:extLst>
              <a:ext uri="{FF2B5EF4-FFF2-40B4-BE49-F238E27FC236}">
                <a16:creationId xmlns:a16="http://schemas.microsoft.com/office/drawing/2014/main" id="{ED979DD0-2096-4903-AA39-DB02436180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30530" y="1393202"/>
            <a:ext cx="398566" cy="398566"/>
          </a:xfrm>
          <a:prstGeom prst="rect">
            <a:avLst/>
          </a:prstGeom>
        </p:spPr>
      </p:pic>
      <p:pic>
        <p:nvPicPr>
          <p:cNvPr id="27" name="Graphic 26" descr="Add">
            <a:extLst>
              <a:ext uri="{FF2B5EF4-FFF2-40B4-BE49-F238E27FC236}">
                <a16:creationId xmlns:a16="http://schemas.microsoft.com/office/drawing/2014/main" id="{BE4F8A2C-2588-4B84-A2DD-51B617FCD0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28905" y="912069"/>
            <a:ext cx="398566" cy="398566"/>
          </a:xfrm>
          <a:prstGeom prst="rect">
            <a:avLst/>
          </a:prstGeom>
        </p:spPr>
      </p:pic>
      <p:pic>
        <p:nvPicPr>
          <p:cNvPr id="28" name="Graphic 27" descr="Add">
            <a:extLst>
              <a:ext uri="{FF2B5EF4-FFF2-40B4-BE49-F238E27FC236}">
                <a16:creationId xmlns:a16="http://schemas.microsoft.com/office/drawing/2014/main" id="{70D74B65-7A5B-495B-AF9B-35E200E5AA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1243" y="491412"/>
            <a:ext cx="398566" cy="398566"/>
          </a:xfrm>
          <a:prstGeom prst="rect">
            <a:avLst/>
          </a:prstGeom>
        </p:spPr>
      </p:pic>
      <p:pic>
        <p:nvPicPr>
          <p:cNvPr id="29" name="Graphic 28" descr="Add">
            <a:extLst>
              <a:ext uri="{FF2B5EF4-FFF2-40B4-BE49-F238E27FC236}">
                <a16:creationId xmlns:a16="http://schemas.microsoft.com/office/drawing/2014/main" id="{A73AEAE8-B0A5-4070-BDF8-1679758865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4640" y="330792"/>
            <a:ext cx="398566" cy="398566"/>
          </a:xfrm>
          <a:prstGeom prst="rect">
            <a:avLst/>
          </a:prstGeom>
        </p:spPr>
      </p:pic>
      <p:pic>
        <p:nvPicPr>
          <p:cNvPr id="30" name="Graphic 29" descr="Add">
            <a:extLst>
              <a:ext uri="{FF2B5EF4-FFF2-40B4-BE49-F238E27FC236}">
                <a16:creationId xmlns:a16="http://schemas.microsoft.com/office/drawing/2014/main" id="{BD776789-5578-46D6-B68B-67EC7EC260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77309" y="328026"/>
            <a:ext cx="398566" cy="398566"/>
          </a:xfrm>
          <a:prstGeom prst="rect">
            <a:avLst/>
          </a:prstGeom>
        </p:spPr>
      </p:pic>
      <p:pic>
        <p:nvPicPr>
          <p:cNvPr id="31" name="Graphic 30" descr="Add">
            <a:extLst>
              <a:ext uri="{FF2B5EF4-FFF2-40B4-BE49-F238E27FC236}">
                <a16:creationId xmlns:a16="http://schemas.microsoft.com/office/drawing/2014/main" id="{25ADC6F2-9136-44A0-8B28-4707142B12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1570" y="1721263"/>
            <a:ext cx="398566" cy="398566"/>
          </a:xfrm>
          <a:prstGeom prst="rect">
            <a:avLst/>
          </a:prstGeom>
        </p:spPr>
      </p:pic>
      <p:pic>
        <p:nvPicPr>
          <p:cNvPr id="32" name="Graphic 31" descr="Add">
            <a:extLst>
              <a:ext uri="{FF2B5EF4-FFF2-40B4-BE49-F238E27FC236}">
                <a16:creationId xmlns:a16="http://schemas.microsoft.com/office/drawing/2014/main" id="{821ED03F-64BA-4D85-96F7-8743D1D3CA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02754" y="1851504"/>
            <a:ext cx="398566" cy="398566"/>
          </a:xfrm>
          <a:prstGeom prst="rect">
            <a:avLst/>
          </a:prstGeom>
        </p:spPr>
      </p:pic>
      <p:pic>
        <p:nvPicPr>
          <p:cNvPr id="33" name="Graphic 32" descr="Add">
            <a:extLst>
              <a:ext uri="{FF2B5EF4-FFF2-40B4-BE49-F238E27FC236}">
                <a16:creationId xmlns:a16="http://schemas.microsoft.com/office/drawing/2014/main" id="{E7FCAC8E-0806-44D3-BA7F-001629C7CA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14743" y="1545602"/>
            <a:ext cx="398566" cy="398566"/>
          </a:xfrm>
          <a:prstGeom prst="rect">
            <a:avLst/>
          </a:prstGeom>
        </p:spPr>
      </p:pic>
      <p:pic>
        <p:nvPicPr>
          <p:cNvPr id="34" name="Graphic 33" descr="Add">
            <a:extLst>
              <a:ext uri="{FF2B5EF4-FFF2-40B4-BE49-F238E27FC236}">
                <a16:creationId xmlns:a16="http://schemas.microsoft.com/office/drawing/2014/main" id="{A620D634-6903-4458-AED7-0966017587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4740" y="1876870"/>
            <a:ext cx="398566" cy="398566"/>
          </a:xfrm>
          <a:prstGeom prst="rect">
            <a:avLst/>
          </a:prstGeom>
        </p:spPr>
      </p:pic>
      <p:pic>
        <p:nvPicPr>
          <p:cNvPr id="35" name="Graphic 34" descr="Add">
            <a:extLst>
              <a:ext uri="{FF2B5EF4-FFF2-40B4-BE49-F238E27FC236}">
                <a16:creationId xmlns:a16="http://schemas.microsoft.com/office/drawing/2014/main" id="{5A8307F3-D8A2-49CF-8CE0-674A5306D5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05706" y="1652221"/>
            <a:ext cx="398566" cy="398566"/>
          </a:xfrm>
          <a:prstGeom prst="rect">
            <a:avLst/>
          </a:prstGeom>
        </p:spPr>
      </p:pic>
      <p:sp>
        <p:nvSpPr>
          <p:cNvPr id="38" name="TextBox 37">
            <a:extLst>
              <a:ext uri="{FF2B5EF4-FFF2-40B4-BE49-F238E27FC236}">
                <a16:creationId xmlns:a16="http://schemas.microsoft.com/office/drawing/2014/main" id="{27019DAC-0857-45AE-8AC8-D17549E677AD}"/>
              </a:ext>
            </a:extLst>
          </p:cNvPr>
          <p:cNvSpPr txBox="1"/>
          <p:nvPr/>
        </p:nvSpPr>
        <p:spPr>
          <a:xfrm>
            <a:off x="5107123" y="357263"/>
            <a:ext cx="2339488" cy="1077218"/>
          </a:xfrm>
          <a:prstGeom prst="rect">
            <a:avLst/>
          </a:prstGeom>
          <a:solidFill>
            <a:srgbClr val="672C57"/>
          </a:solidFill>
        </p:spPr>
        <p:txBody>
          <a:bodyPr wrap="square">
            <a:spAutoFit/>
          </a:bodyPr>
          <a:lstStyle/>
          <a:p>
            <a:pPr algn="ctr"/>
            <a:r>
              <a:rPr lang="en-US" sz="3200" dirty="0">
                <a:solidFill>
                  <a:schemeClr val="bg1"/>
                </a:solidFill>
                <a:latin typeface="Playlist" pitchFamily="50" charset="0"/>
              </a:rPr>
              <a:t>Restorative</a:t>
            </a:r>
          </a:p>
          <a:p>
            <a:pPr algn="ctr"/>
            <a:r>
              <a:rPr lang="en-US" sz="3200" dirty="0">
                <a:solidFill>
                  <a:schemeClr val="bg1"/>
                </a:solidFill>
                <a:latin typeface="Playlist" pitchFamily="50" charset="0"/>
              </a:rPr>
              <a:t>Process</a:t>
            </a:r>
            <a:endParaRPr lang="en-US" sz="3200" dirty="0">
              <a:solidFill>
                <a:schemeClr val="bg1"/>
              </a:solidFill>
            </a:endParaRPr>
          </a:p>
        </p:txBody>
      </p:sp>
      <p:pic>
        <p:nvPicPr>
          <p:cNvPr id="37" name="Picture 36">
            <a:extLst>
              <a:ext uri="{FF2B5EF4-FFF2-40B4-BE49-F238E27FC236}">
                <a16:creationId xmlns:a16="http://schemas.microsoft.com/office/drawing/2014/main" id="{C654AC69-DB8A-4AF2-9355-8CC2A2BF5B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6962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29"/>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500"/>
                                  </p:stCondLst>
                                  <p:childTnLst>
                                    <p:set>
                                      <p:cBhvr>
                                        <p:cTn id="25" dur="1" fill="hold">
                                          <p:stCondLst>
                                            <p:cond delay="0"/>
                                          </p:stCondLst>
                                        </p:cTn>
                                        <p:tgtEl>
                                          <p:spTgt spid="27"/>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nodeType="afterEffect">
                                  <p:stCondLst>
                                    <p:cond delay="50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50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nodeType="afterEffect">
                                  <p:stCondLst>
                                    <p:cond delay="5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nodeType="afterEffect">
                                  <p:stCondLst>
                                    <p:cond delay="50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p:stCondLst>
                              <p:cond delay="3500"/>
                            </p:stCondLst>
                            <p:childTnLst>
                              <p:par>
                                <p:cTn id="41" presetID="1" presetClass="entr" presetSubtype="0" fill="hold"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18" grpId="0"/>
      <p:bldP spid="2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E98AFF8-8523-4B09-89E5-42CD431FF64F}"/>
              </a:ext>
            </a:extLst>
          </p:cNvPr>
          <p:cNvSpPr>
            <a:spLocks noGrp="1"/>
          </p:cNvSpPr>
          <p:nvPr>
            <p:ph type="title"/>
          </p:nvPr>
        </p:nvSpPr>
        <p:spPr>
          <a:xfrm>
            <a:off x="3394789" y="218370"/>
            <a:ext cx="5402414" cy="1325563"/>
          </a:xfrm>
        </p:spPr>
        <p:txBody>
          <a:bodyPr/>
          <a:lstStyle/>
          <a:p>
            <a:pPr algn="ctr"/>
            <a:r>
              <a:rPr lang="en-US" dirty="0">
                <a:solidFill>
                  <a:srgbClr val="672C57"/>
                </a:solidFill>
                <a:latin typeface="Playlist" pitchFamily="50" charset="0"/>
              </a:rPr>
              <a:t>Restorative Self Care</a:t>
            </a:r>
          </a:p>
        </p:txBody>
      </p:sp>
      <p:sp>
        <p:nvSpPr>
          <p:cNvPr id="21" name="TextBox 20">
            <a:extLst>
              <a:ext uri="{FF2B5EF4-FFF2-40B4-BE49-F238E27FC236}">
                <a16:creationId xmlns:a16="http://schemas.microsoft.com/office/drawing/2014/main" id="{38B8D43F-D3B6-4042-AB50-A103B306954D}"/>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sp>
        <p:nvSpPr>
          <p:cNvPr id="22" name="Cylinder 21">
            <a:extLst>
              <a:ext uri="{FF2B5EF4-FFF2-40B4-BE49-F238E27FC236}">
                <a16:creationId xmlns:a16="http://schemas.microsoft.com/office/drawing/2014/main" id="{ACBC7E95-8130-4400-85DF-32FBBBEAC705}"/>
              </a:ext>
            </a:extLst>
          </p:cNvPr>
          <p:cNvSpPr/>
          <p:nvPr/>
        </p:nvSpPr>
        <p:spPr>
          <a:xfrm>
            <a:off x="3882189" y="1212538"/>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6948125-045A-4241-B9A6-A753AAF27EA5}"/>
              </a:ext>
            </a:extLst>
          </p:cNvPr>
          <p:cNvGrpSpPr/>
          <p:nvPr/>
        </p:nvGrpSpPr>
        <p:grpSpPr>
          <a:xfrm>
            <a:off x="3882189" y="4724547"/>
            <a:ext cx="4427621" cy="1525211"/>
            <a:chOff x="3882189" y="4539915"/>
            <a:chExt cx="4427621" cy="1525211"/>
          </a:xfrm>
        </p:grpSpPr>
        <p:sp>
          <p:nvSpPr>
            <p:cNvPr id="24" name="Cylinder 23">
              <a:extLst>
                <a:ext uri="{FF2B5EF4-FFF2-40B4-BE49-F238E27FC236}">
                  <a16:creationId xmlns:a16="http://schemas.microsoft.com/office/drawing/2014/main" id="{4B665A3D-506C-4039-AC68-F12943D0CC82}"/>
                </a:ext>
              </a:extLst>
            </p:cNvPr>
            <p:cNvSpPr/>
            <p:nvPr/>
          </p:nvSpPr>
          <p:spPr>
            <a:xfrm>
              <a:off x="3882189" y="4539915"/>
              <a:ext cx="4427621" cy="1525211"/>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B3080B1-9791-45FE-8F6F-681596F9AAFA}"/>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26" name="Group 25">
            <a:extLst>
              <a:ext uri="{FF2B5EF4-FFF2-40B4-BE49-F238E27FC236}">
                <a16:creationId xmlns:a16="http://schemas.microsoft.com/office/drawing/2014/main" id="{1970948B-38BD-48F9-97C5-4B7670ADE2C7}"/>
              </a:ext>
            </a:extLst>
          </p:cNvPr>
          <p:cNvGrpSpPr/>
          <p:nvPr/>
        </p:nvGrpSpPr>
        <p:grpSpPr>
          <a:xfrm>
            <a:off x="3882189" y="3826189"/>
            <a:ext cx="4427621" cy="1386221"/>
            <a:chOff x="3882189" y="3641557"/>
            <a:chExt cx="4427621" cy="1386221"/>
          </a:xfrm>
        </p:grpSpPr>
        <p:sp>
          <p:nvSpPr>
            <p:cNvPr id="27" name="Cylinder 26">
              <a:extLst>
                <a:ext uri="{FF2B5EF4-FFF2-40B4-BE49-F238E27FC236}">
                  <a16:creationId xmlns:a16="http://schemas.microsoft.com/office/drawing/2014/main" id="{3AB6EA5B-6A80-4EC4-919E-6B2B3414CD1B}"/>
                </a:ext>
              </a:extLst>
            </p:cNvPr>
            <p:cNvSpPr/>
            <p:nvPr/>
          </p:nvSpPr>
          <p:spPr>
            <a:xfrm>
              <a:off x="3882189" y="3641557"/>
              <a:ext cx="4427621" cy="1386221"/>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443985D-4C0B-4EF3-911B-AA94AC40762C}"/>
                </a:ext>
              </a:extLst>
            </p:cNvPr>
            <p:cNvSpPr txBox="1"/>
            <p:nvPr/>
          </p:nvSpPr>
          <p:spPr>
            <a:xfrm>
              <a:off x="4724399" y="4173497"/>
              <a:ext cx="2743200" cy="830997"/>
            </a:xfrm>
            <a:prstGeom prst="rect">
              <a:avLst/>
            </a:prstGeom>
            <a:noFill/>
          </p:spPr>
          <p:txBody>
            <a:bodyPr wrap="square" rtlCol="0">
              <a:spAutoFit/>
            </a:bodyPr>
            <a:lstStyle/>
            <a:p>
              <a:pPr algn="ctr"/>
              <a:r>
                <a:rPr lang="en-US" sz="4800" dirty="0">
                  <a:solidFill>
                    <a:schemeClr val="bg1"/>
                  </a:solidFill>
                </a:rPr>
                <a:t>Guilt</a:t>
              </a:r>
            </a:p>
          </p:txBody>
        </p:sp>
      </p:grpSp>
      <p:grpSp>
        <p:nvGrpSpPr>
          <p:cNvPr id="29" name="Group 28">
            <a:extLst>
              <a:ext uri="{FF2B5EF4-FFF2-40B4-BE49-F238E27FC236}">
                <a16:creationId xmlns:a16="http://schemas.microsoft.com/office/drawing/2014/main" id="{79D47EA1-B4A0-40AB-9578-1F8134EF132C}"/>
              </a:ext>
            </a:extLst>
          </p:cNvPr>
          <p:cNvGrpSpPr/>
          <p:nvPr/>
        </p:nvGrpSpPr>
        <p:grpSpPr>
          <a:xfrm>
            <a:off x="3882189" y="3008043"/>
            <a:ext cx="4427621" cy="1325563"/>
            <a:chOff x="3882189" y="2823411"/>
            <a:chExt cx="4427621" cy="1325563"/>
          </a:xfrm>
        </p:grpSpPr>
        <p:sp>
          <p:nvSpPr>
            <p:cNvPr id="30" name="Cylinder 29">
              <a:extLst>
                <a:ext uri="{FF2B5EF4-FFF2-40B4-BE49-F238E27FC236}">
                  <a16:creationId xmlns:a16="http://schemas.microsoft.com/office/drawing/2014/main" id="{72C03433-55DC-4B62-9BE4-E091B08AF5A1}"/>
                </a:ext>
              </a:extLst>
            </p:cNvPr>
            <p:cNvSpPr/>
            <p:nvPr/>
          </p:nvSpPr>
          <p:spPr>
            <a:xfrm>
              <a:off x="3882189" y="2823411"/>
              <a:ext cx="4427621" cy="1325563"/>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E2D1432-FA62-4F89-9F92-4132B48272F1}"/>
                </a:ext>
              </a:extLst>
            </p:cNvPr>
            <p:cNvSpPr txBox="1"/>
            <p:nvPr/>
          </p:nvSpPr>
          <p:spPr>
            <a:xfrm>
              <a:off x="4724399" y="3292466"/>
              <a:ext cx="2743200" cy="830997"/>
            </a:xfrm>
            <a:prstGeom prst="rect">
              <a:avLst/>
            </a:prstGeom>
            <a:noFill/>
          </p:spPr>
          <p:txBody>
            <a:bodyPr wrap="square" rtlCol="0">
              <a:spAutoFit/>
            </a:bodyPr>
            <a:lstStyle/>
            <a:p>
              <a:pPr algn="ctr"/>
              <a:r>
                <a:rPr lang="en-US" sz="4800" dirty="0">
                  <a:solidFill>
                    <a:schemeClr val="bg1"/>
                  </a:solidFill>
                </a:rPr>
                <a:t>Shame</a:t>
              </a:r>
            </a:p>
          </p:txBody>
        </p:sp>
      </p:grpSp>
      <p:grpSp>
        <p:nvGrpSpPr>
          <p:cNvPr id="32" name="Group 31">
            <a:extLst>
              <a:ext uri="{FF2B5EF4-FFF2-40B4-BE49-F238E27FC236}">
                <a16:creationId xmlns:a16="http://schemas.microsoft.com/office/drawing/2014/main" id="{3910ADAB-6860-4661-B6CD-3FCC52F49145}"/>
              </a:ext>
            </a:extLst>
          </p:cNvPr>
          <p:cNvGrpSpPr/>
          <p:nvPr/>
        </p:nvGrpSpPr>
        <p:grpSpPr>
          <a:xfrm>
            <a:off x="3882189" y="2565641"/>
            <a:ext cx="4427621" cy="929157"/>
            <a:chOff x="3882189" y="2381009"/>
            <a:chExt cx="4427621" cy="929157"/>
          </a:xfrm>
        </p:grpSpPr>
        <p:sp>
          <p:nvSpPr>
            <p:cNvPr id="33" name="Cylinder 32">
              <a:extLst>
                <a:ext uri="{FF2B5EF4-FFF2-40B4-BE49-F238E27FC236}">
                  <a16:creationId xmlns:a16="http://schemas.microsoft.com/office/drawing/2014/main" id="{C57078C3-4AE5-41C5-9D10-726F8850EBDF}"/>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374BA98-6184-4AF1-931D-0B116091F9C1}"/>
                </a:ext>
              </a:extLst>
            </p:cNvPr>
            <p:cNvSpPr txBox="1"/>
            <p:nvPr/>
          </p:nvSpPr>
          <p:spPr>
            <a:xfrm>
              <a:off x="4724399" y="2479169"/>
              <a:ext cx="2743200" cy="830997"/>
            </a:xfrm>
            <a:prstGeom prst="rect">
              <a:avLst/>
            </a:prstGeom>
            <a:noFill/>
          </p:spPr>
          <p:txBody>
            <a:bodyPr wrap="square" rtlCol="0">
              <a:spAutoFit/>
            </a:bodyPr>
            <a:lstStyle/>
            <a:p>
              <a:pPr algn="ctr"/>
              <a:r>
                <a:rPr lang="en-US" sz="4800" dirty="0">
                  <a:solidFill>
                    <a:schemeClr val="bg1"/>
                  </a:solidFill>
                </a:rPr>
                <a:t>Fear</a:t>
              </a:r>
            </a:p>
          </p:txBody>
        </p:sp>
      </p:grpSp>
      <p:sp>
        <p:nvSpPr>
          <p:cNvPr id="35" name="TextBox 34">
            <a:extLst>
              <a:ext uri="{FF2B5EF4-FFF2-40B4-BE49-F238E27FC236}">
                <a16:creationId xmlns:a16="http://schemas.microsoft.com/office/drawing/2014/main" id="{6F900527-F734-45A2-A05D-32049AC51E88}"/>
              </a:ext>
            </a:extLst>
          </p:cNvPr>
          <p:cNvSpPr txBox="1"/>
          <p:nvPr/>
        </p:nvSpPr>
        <p:spPr>
          <a:xfrm>
            <a:off x="4724399" y="1375713"/>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20" name="Picture 19">
            <a:extLst>
              <a:ext uri="{FF2B5EF4-FFF2-40B4-BE49-F238E27FC236}">
                <a16:creationId xmlns:a16="http://schemas.microsoft.com/office/drawing/2014/main" id="{33876017-87A3-4571-A3FE-8BC5DD964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76390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212541"/>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868359"/>
            <a:ext cx="4427621" cy="1381403"/>
            <a:chOff x="3882189" y="4683723"/>
            <a:chExt cx="4427621" cy="1381403"/>
          </a:xfrm>
        </p:grpSpPr>
        <p:sp>
          <p:nvSpPr>
            <p:cNvPr id="5" name="Cylinder 4">
              <a:extLst>
                <a:ext uri="{FF2B5EF4-FFF2-40B4-BE49-F238E27FC236}">
                  <a16:creationId xmlns:a16="http://schemas.microsoft.com/office/drawing/2014/main" id="{637031FA-05AF-4410-9260-C394A273C55E}"/>
                </a:ext>
              </a:extLst>
            </p:cNvPr>
            <p:cNvSpPr/>
            <p:nvPr/>
          </p:nvSpPr>
          <p:spPr>
            <a:xfrm>
              <a:off x="3882189" y="4683723"/>
              <a:ext cx="4427621" cy="1381403"/>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4808093"/>
            <a:ext cx="4427621" cy="488033"/>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r>
                <a:rPr lang="en-US" sz="24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8" y="4503102"/>
            <a:ext cx="4427621" cy="495281"/>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r>
                <a:rPr lang="en-US" sz="24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7" y="4247887"/>
            <a:ext cx="4427621" cy="469616"/>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r>
                <a:rPr lang="en-US" sz="24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375717"/>
            <a:ext cx="2743200" cy="830997"/>
          </a:xfrm>
          <a:prstGeom prst="rect">
            <a:avLst/>
          </a:prstGeom>
          <a:noFill/>
        </p:spPr>
        <p:txBody>
          <a:bodyPr wrap="square" rtlCol="0">
            <a:spAutoFit/>
          </a:bodyPr>
          <a:lstStyle/>
          <a:p>
            <a:pPr algn="ctr"/>
            <a:r>
              <a:rPr lang="en-US" sz="4800" dirty="0">
                <a:solidFill>
                  <a:schemeClr val="bg1"/>
                </a:solidFill>
              </a:rPr>
              <a:t>Capacity</a:t>
            </a:r>
          </a:p>
        </p:txBody>
      </p:sp>
      <p:sp>
        <p:nvSpPr>
          <p:cNvPr id="19" name="Title 1">
            <a:extLst>
              <a:ext uri="{FF2B5EF4-FFF2-40B4-BE49-F238E27FC236}">
                <a16:creationId xmlns:a16="http://schemas.microsoft.com/office/drawing/2014/main" id="{5E98AFF8-8523-4B09-89E5-42CD431FF64F}"/>
              </a:ext>
            </a:extLst>
          </p:cNvPr>
          <p:cNvSpPr>
            <a:spLocks noGrp="1"/>
          </p:cNvSpPr>
          <p:nvPr>
            <p:ph type="title"/>
          </p:nvPr>
        </p:nvSpPr>
        <p:spPr>
          <a:xfrm>
            <a:off x="3394789" y="218370"/>
            <a:ext cx="5402414" cy="1325563"/>
          </a:xfrm>
        </p:spPr>
        <p:txBody>
          <a:bodyPr/>
          <a:lstStyle/>
          <a:p>
            <a:pPr algn="ctr"/>
            <a:r>
              <a:rPr lang="en-US" dirty="0">
                <a:solidFill>
                  <a:srgbClr val="672C57"/>
                </a:solidFill>
                <a:latin typeface="Playlist" pitchFamily="50" charset="0"/>
              </a:rPr>
              <a:t>Restorative Self Care</a:t>
            </a:r>
          </a:p>
        </p:txBody>
      </p:sp>
      <p:sp>
        <p:nvSpPr>
          <p:cNvPr id="20" name="TextBox 19">
            <a:extLst>
              <a:ext uri="{FF2B5EF4-FFF2-40B4-BE49-F238E27FC236}">
                <a16:creationId xmlns:a16="http://schemas.microsoft.com/office/drawing/2014/main" id="{3EE3E34E-4C87-45C3-A880-AA7B9267DE06}"/>
              </a:ext>
            </a:extLst>
          </p:cNvPr>
          <p:cNvSpPr txBox="1"/>
          <p:nvPr/>
        </p:nvSpPr>
        <p:spPr>
          <a:xfrm>
            <a:off x="8585575" y="1008821"/>
            <a:ext cx="3082221" cy="2862322"/>
          </a:xfrm>
          <a:prstGeom prst="rect">
            <a:avLst/>
          </a:prstGeom>
          <a:solidFill>
            <a:schemeClr val="bg1"/>
          </a:solidFill>
        </p:spPr>
        <p:txBody>
          <a:bodyPr wrap="square" rtlCol="0">
            <a:spAutoFit/>
          </a:bodyPr>
          <a:lstStyle/>
          <a:p>
            <a:pPr algn="just"/>
            <a:r>
              <a:rPr lang="en-US" sz="2000" dirty="0">
                <a:solidFill>
                  <a:srgbClr val="672C57"/>
                </a:solidFill>
              </a:rPr>
              <a:t>Over time and as they work through the Hope Model of Healing, they’ll start to feel relief from grief.</a:t>
            </a:r>
          </a:p>
          <a:p>
            <a:pPr algn="just"/>
            <a:endParaRPr lang="en-US" sz="2000" dirty="0">
              <a:solidFill>
                <a:srgbClr val="672C57"/>
              </a:solidFill>
            </a:endParaRPr>
          </a:p>
          <a:p>
            <a:pPr algn="just"/>
            <a:r>
              <a:rPr lang="en-US" sz="2000" dirty="0">
                <a:solidFill>
                  <a:srgbClr val="672C57"/>
                </a:solidFill>
              </a:rPr>
              <a:t>Because we’re human we will always experience a range of emotions.</a:t>
            </a:r>
          </a:p>
          <a:p>
            <a:pPr algn="just"/>
            <a:endParaRPr lang="en-US" sz="2000" dirty="0">
              <a:solidFill>
                <a:srgbClr val="672C57"/>
              </a:solidFill>
            </a:endParaRPr>
          </a:p>
        </p:txBody>
      </p:sp>
      <p:sp>
        <p:nvSpPr>
          <p:cNvPr id="22" name="TextBox 21">
            <a:extLst>
              <a:ext uri="{FF2B5EF4-FFF2-40B4-BE49-F238E27FC236}">
                <a16:creationId xmlns:a16="http://schemas.microsoft.com/office/drawing/2014/main" id="{7DE08068-26C4-48A6-8FCA-772B39608E64}"/>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pic>
        <p:nvPicPr>
          <p:cNvPr id="23" name="Picture 22">
            <a:extLst>
              <a:ext uri="{FF2B5EF4-FFF2-40B4-BE49-F238E27FC236}">
                <a16:creationId xmlns:a16="http://schemas.microsoft.com/office/drawing/2014/main" id="{8817A5A9-101F-4FA6-8588-4C13AF288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8999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221330"/>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9B46D5C-FBBC-40B7-9DA3-EA94FB078944}"/>
              </a:ext>
            </a:extLst>
          </p:cNvPr>
          <p:cNvGrpSpPr/>
          <p:nvPr/>
        </p:nvGrpSpPr>
        <p:grpSpPr>
          <a:xfrm>
            <a:off x="3882185" y="5911079"/>
            <a:ext cx="4427621" cy="461664"/>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endParaRPr lang="en-US" sz="2400" dirty="0">
                <a:solidFill>
                  <a:schemeClr val="bg1"/>
                </a:solidFill>
              </a:endParaRP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5" y="5757693"/>
            <a:ext cx="4427621" cy="290949"/>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endParaRPr lang="en-US" sz="2400" dirty="0">
                <a:solidFill>
                  <a:schemeClr val="bg1"/>
                </a:solidFill>
              </a:endParaRP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1" y="5587455"/>
            <a:ext cx="4427621" cy="284538"/>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endParaRPr lang="en-US" sz="2400" dirty="0">
                <a:solidFill>
                  <a:schemeClr val="bg1"/>
                </a:solidFill>
              </a:endParaRP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384505"/>
            <a:ext cx="2743200" cy="830997"/>
          </a:xfrm>
          <a:prstGeom prst="rect">
            <a:avLst/>
          </a:prstGeom>
          <a:noFill/>
        </p:spPr>
        <p:txBody>
          <a:bodyPr wrap="square" rtlCol="0">
            <a:spAutoFit/>
          </a:bodyPr>
          <a:lstStyle/>
          <a:p>
            <a:pPr algn="ctr"/>
            <a:r>
              <a:rPr lang="en-US" sz="4800" dirty="0">
                <a:solidFill>
                  <a:schemeClr val="bg1"/>
                </a:solidFill>
              </a:rPr>
              <a:t>Capacity</a:t>
            </a:r>
          </a:p>
        </p:txBody>
      </p:sp>
      <p:sp>
        <p:nvSpPr>
          <p:cNvPr id="19" name="TextBox 18">
            <a:extLst>
              <a:ext uri="{FF2B5EF4-FFF2-40B4-BE49-F238E27FC236}">
                <a16:creationId xmlns:a16="http://schemas.microsoft.com/office/drawing/2014/main" id="{6A92D931-19CB-4797-BBD9-99868A2BB79E}"/>
              </a:ext>
            </a:extLst>
          </p:cNvPr>
          <p:cNvSpPr txBox="1"/>
          <p:nvPr/>
        </p:nvSpPr>
        <p:spPr>
          <a:xfrm>
            <a:off x="8585575" y="1008821"/>
            <a:ext cx="3082221" cy="5016758"/>
          </a:xfrm>
          <a:prstGeom prst="rect">
            <a:avLst/>
          </a:prstGeom>
          <a:solidFill>
            <a:schemeClr val="bg1"/>
          </a:solidFill>
        </p:spPr>
        <p:txBody>
          <a:bodyPr wrap="square" rtlCol="0">
            <a:spAutoFit/>
          </a:bodyPr>
          <a:lstStyle/>
          <a:p>
            <a:pPr algn="just"/>
            <a:r>
              <a:rPr lang="en-US" sz="2000" dirty="0">
                <a:solidFill>
                  <a:srgbClr val="672C57"/>
                </a:solidFill>
              </a:rPr>
              <a:t>Over time and as you work through the Hope Model of Healing, you’ll start to feel relief from grief.</a:t>
            </a:r>
          </a:p>
          <a:p>
            <a:pPr algn="just"/>
            <a:endParaRPr lang="en-US" sz="2000" dirty="0">
              <a:solidFill>
                <a:srgbClr val="672C57"/>
              </a:solidFill>
            </a:endParaRPr>
          </a:p>
          <a:p>
            <a:pPr algn="just"/>
            <a:r>
              <a:rPr lang="en-US" sz="2000" dirty="0">
                <a:solidFill>
                  <a:srgbClr val="672C57"/>
                </a:solidFill>
              </a:rPr>
              <a:t>Because you’re human you will always experience a range of emotions.</a:t>
            </a:r>
          </a:p>
          <a:p>
            <a:pPr algn="just"/>
            <a:endParaRPr lang="en-US" sz="2000" dirty="0">
              <a:solidFill>
                <a:srgbClr val="672C57"/>
              </a:solidFill>
            </a:endParaRPr>
          </a:p>
          <a:p>
            <a:pPr algn="just"/>
            <a:r>
              <a:rPr lang="en-US" sz="2000" dirty="0">
                <a:solidFill>
                  <a:srgbClr val="672C57"/>
                </a:solidFill>
              </a:rPr>
              <a:t>Yet having released heavy grief they can restore their capacity again.</a:t>
            </a:r>
          </a:p>
          <a:p>
            <a:pPr algn="just"/>
            <a:endParaRPr lang="en-US" sz="2000" dirty="0">
              <a:solidFill>
                <a:srgbClr val="672C57"/>
              </a:solidFill>
            </a:endParaRPr>
          </a:p>
          <a:p>
            <a:pPr algn="just"/>
            <a:r>
              <a:rPr lang="en-US" sz="2000" dirty="0">
                <a:solidFill>
                  <a:srgbClr val="672C57"/>
                </a:solidFill>
              </a:rPr>
              <a:t>Regardless of their capacity they are always whole and worthy.</a:t>
            </a:r>
            <a:endParaRPr lang="en-US" sz="1600" dirty="0">
              <a:solidFill>
                <a:srgbClr val="672C57"/>
              </a:solidFill>
            </a:endParaRPr>
          </a:p>
        </p:txBody>
      </p:sp>
      <p:sp>
        <p:nvSpPr>
          <p:cNvPr id="23" name="Title 1">
            <a:extLst>
              <a:ext uri="{FF2B5EF4-FFF2-40B4-BE49-F238E27FC236}">
                <a16:creationId xmlns:a16="http://schemas.microsoft.com/office/drawing/2014/main" id="{7228EBC6-1CAB-4CDA-984C-0BA7D7F74B83}"/>
              </a:ext>
            </a:extLst>
          </p:cNvPr>
          <p:cNvSpPr txBox="1">
            <a:spLocks/>
          </p:cNvSpPr>
          <p:nvPr/>
        </p:nvSpPr>
        <p:spPr>
          <a:xfrm>
            <a:off x="3394789" y="218370"/>
            <a:ext cx="540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672C57"/>
                </a:solidFill>
                <a:latin typeface="Playlist" pitchFamily="50" charset="0"/>
              </a:rPr>
              <a:t>Restorative Self Care</a:t>
            </a:r>
            <a:endParaRPr lang="en-US" dirty="0">
              <a:solidFill>
                <a:srgbClr val="672C57"/>
              </a:solidFill>
              <a:latin typeface="Playlist" pitchFamily="50" charset="0"/>
            </a:endParaRPr>
          </a:p>
        </p:txBody>
      </p:sp>
      <p:sp>
        <p:nvSpPr>
          <p:cNvPr id="20" name="TextBox 19">
            <a:extLst>
              <a:ext uri="{FF2B5EF4-FFF2-40B4-BE49-F238E27FC236}">
                <a16:creationId xmlns:a16="http://schemas.microsoft.com/office/drawing/2014/main" id="{2138918F-BDAB-4FDE-9482-106964E376D7}"/>
              </a:ext>
            </a:extLst>
          </p:cNvPr>
          <p:cNvSpPr txBox="1"/>
          <p:nvPr/>
        </p:nvSpPr>
        <p:spPr>
          <a:xfrm>
            <a:off x="8585575" y="1008821"/>
            <a:ext cx="3082221" cy="2862322"/>
          </a:xfrm>
          <a:prstGeom prst="rect">
            <a:avLst/>
          </a:prstGeom>
          <a:solidFill>
            <a:schemeClr val="bg1"/>
          </a:solidFill>
        </p:spPr>
        <p:txBody>
          <a:bodyPr wrap="square" rtlCol="0">
            <a:spAutoFit/>
          </a:bodyPr>
          <a:lstStyle/>
          <a:p>
            <a:pPr algn="just"/>
            <a:r>
              <a:rPr lang="en-US" sz="2000" dirty="0">
                <a:solidFill>
                  <a:srgbClr val="672C57"/>
                </a:solidFill>
              </a:rPr>
              <a:t>Over time and as they work through the Hope Model of Healing, they’ll start to feel relief from grief.</a:t>
            </a:r>
          </a:p>
          <a:p>
            <a:pPr algn="just"/>
            <a:endParaRPr lang="en-US" sz="2000" dirty="0">
              <a:solidFill>
                <a:srgbClr val="672C57"/>
              </a:solidFill>
            </a:endParaRPr>
          </a:p>
          <a:p>
            <a:pPr algn="just"/>
            <a:r>
              <a:rPr lang="en-US" sz="2000" dirty="0">
                <a:solidFill>
                  <a:srgbClr val="672C57"/>
                </a:solidFill>
              </a:rPr>
              <a:t>Because we’re human we will always experience a range of emotions.</a:t>
            </a:r>
          </a:p>
          <a:p>
            <a:pPr algn="just"/>
            <a:endParaRPr lang="en-US" sz="2000" dirty="0">
              <a:solidFill>
                <a:srgbClr val="672C57"/>
              </a:solidFill>
            </a:endParaRPr>
          </a:p>
        </p:txBody>
      </p:sp>
      <p:sp>
        <p:nvSpPr>
          <p:cNvPr id="21" name="TextBox 20">
            <a:extLst>
              <a:ext uri="{FF2B5EF4-FFF2-40B4-BE49-F238E27FC236}">
                <a16:creationId xmlns:a16="http://schemas.microsoft.com/office/drawing/2014/main" id="{16B24896-3A29-407C-A0E5-B8E6961010C9}"/>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pic>
        <p:nvPicPr>
          <p:cNvPr id="24" name="Picture 23">
            <a:extLst>
              <a:ext uri="{FF2B5EF4-FFF2-40B4-BE49-F238E27FC236}">
                <a16:creationId xmlns:a16="http://schemas.microsoft.com/office/drawing/2014/main" id="{FD2276A8-DB86-41D7-8CF4-4688760D3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60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March 8th</a:t>
            </a: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3 &amp; 4</a:t>
            </a: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0733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440B-14DE-4CCF-8D4E-7EDD8D90FD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426090-069B-40A7-B2BF-E3FB73C07B1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198196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E47E-2EEA-4444-B538-B8776D08FA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C93F1C-7842-4408-A9DF-6458BD1AADE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818193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34F9AFA2-AB02-4972-8CDC-6FB7E03A7CEB}"/>
              </a:ext>
            </a:extLst>
          </p:cNvPr>
          <p:cNvSpPr txBox="1"/>
          <p:nvPr/>
        </p:nvSpPr>
        <p:spPr>
          <a:xfrm>
            <a:off x="2087478" y="838938"/>
            <a:ext cx="8131343" cy="5078313"/>
          </a:xfrm>
          <a:prstGeom prst="rect">
            <a:avLst/>
          </a:prstGeom>
          <a:noFill/>
        </p:spPr>
        <p:txBody>
          <a:bodyPr wrap="square" rtlCol="0">
            <a:spAutoFit/>
          </a:bodyPr>
          <a:lstStyle/>
          <a:p>
            <a:r>
              <a:rPr lang="en-US" sz="4400" b="1" dirty="0">
                <a:solidFill>
                  <a:srgbClr val="7D8A3C"/>
                </a:solidFill>
              </a:rPr>
              <a:t>Goal: </a:t>
            </a:r>
          </a:p>
          <a:p>
            <a:r>
              <a:rPr lang="en-US" sz="4000" dirty="0">
                <a:solidFill>
                  <a:srgbClr val="7D8A3C"/>
                </a:solidFill>
              </a:rPr>
              <a:t>to become…</a:t>
            </a:r>
          </a:p>
          <a:p>
            <a:pPr marL="571500" indent="-571500">
              <a:buFont typeface="Arial" panose="020B0604020202020204" pitchFamily="34" charset="0"/>
              <a:buChar char="•"/>
            </a:pPr>
            <a:r>
              <a:rPr lang="en-US" sz="4000" b="1" dirty="0">
                <a:solidFill>
                  <a:srgbClr val="7D8A3C"/>
                </a:solidFill>
              </a:rPr>
              <a:t>Comfortable</a:t>
            </a:r>
          </a:p>
          <a:p>
            <a:pPr marL="571500" indent="-571500">
              <a:buFont typeface="Arial" panose="020B0604020202020204" pitchFamily="34" charset="0"/>
              <a:buChar char="•"/>
            </a:pPr>
            <a:r>
              <a:rPr lang="en-US" sz="4000" b="1" dirty="0">
                <a:solidFill>
                  <a:srgbClr val="7D8A3C"/>
                </a:solidFill>
              </a:rPr>
              <a:t>Confident </a:t>
            </a:r>
          </a:p>
          <a:p>
            <a:pPr marL="571500" indent="-571500">
              <a:buFont typeface="Arial" panose="020B0604020202020204" pitchFamily="34" charset="0"/>
              <a:buChar char="•"/>
            </a:pPr>
            <a:r>
              <a:rPr lang="en-US" sz="4000" b="1" dirty="0">
                <a:solidFill>
                  <a:srgbClr val="7D8A3C"/>
                </a:solidFill>
              </a:rPr>
              <a:t>Effective</a:t>
            </a:r>
            <a:r>
              <a:rPr lang="en-US" sz="4000" dirty="0">
                <a:solidFill>
                  <a:srgbClr val="7D8A3C"/>
                </a:solidFill>
              </a:rPr>
              <a:t> </a:t>
            </a:r>
          </a:p>
          <a:p>
            <a:r>
              <a:rPr lang="en-US" sz="4000" dirty="0">
                <a:solidFill>
                  <a:srgbClr val="7D8A3C"/>
                </a:solidFill>
              </a:rPr>
              <a:t>in supporting a client in their grief and assisting them in incremental healing steps and shifts.</a:t>
            </a:r>
          </a:p>
        </p:txBody>
      </p:sp>
    </p:spTree>
    <p:extLst>
      <p:ext uri="{BB962C8B-B14F-4D97-AF65-F5344CB8AC3E}">
        <p14:creationId xmlns:p14="http://schemas.microsoft.com/office/powerpoint/2010/main" val="31660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9B4DE8-7845-4ADC-A17B-826CB1EAFFD9}"/>
              </a:ext>
            </a:extLst>
          </p:cNvPr>
          <p:cNvSpPr txBox="1"/>
          <p:nvPr/>
        </p:nvSpPr>
        <p:spPr>
          <a:xfrm>
            <a:off x="984292" y="1299669"/>
            <a:ext cx="6116273" cy="3600986"/>
          </a:xfrm>
          <a:prstGeom prst="rect">
            <a:avLst/>
          </a:prstGeom>
          <a:noFill/>
        </p:spPr>
        <p:txBody>
          <a:bodyPr wrap="square">
            <a:spAutoFit/>
          </a:bodyPr>
          <a:lstStyle/>
          <a:p>
            <a:r>
              <a:rPr lang="en-US" sz="3600" dirty="0">
                <a:solidFill>
                  <a:srgbClr val="6D3A53"/>
                </a:solidFill>
              </a:rPr>
              <a:t>What is loss? </a:t>
            </a:r>
          </a:p>
          <a:p>
            <a:endParaRPr lang="en-US" sz="1200" dirty="0">
              <a:solidFill>
                <a:srgbClr val="6D3A53"/>
              </a:solidFill>
            </a:endParaRPr>
          </a:p>
          <a:p>
            <a:r>
              <a:rPr lang="en-US" sz="2800" dirty="0">
                <a:solidFill>
                  <a:srgbClr val="6D3A53"/>
                </a:solidFill>
              </a:rPr>
              <a:t>death, divorce, ill health, relationship </a:t>
            </a:r>
          </a:p>
          <a:p>
            <a:r>
              <a:rPr lang="en-US" sz="2800" dirty="0">
                <a:solidFill>
                  <a:srgbClr val="6D3A53"/>
                </a:solidFill>
              </a:rPr>
              <a:t>difficulty, break up, miscarriage, </a:t>
            </a:r>
          </a:p>
          <a:p>
            <a:r>
              <a:rPr lang="en-US" sz="2800" dirty="0">
                <a:solidFill>
                  <a:srgbClr val="6D3A53"/>
                </a:solidFill>
              </a:rPr>
              <a:t>still birth, pet loss, financial loss, estrangement, abuse, etc.</a:t>
            </a:r>
          </a:p>
          <a:p>
            <a:endParaRPr lang="en-US" sz="1200" dirty="0">
              <a:solidFill>
                <a:srgbClr val="6D3A53"/>
              </a:solidFill>
            </a:endParaRPr>
          </a:p>
          <a:p>
            <a:r>
              <a:rPr lang="en-US" sz="2800" dirty="0">
                <a:solidFill>
                  <a:srgbClr val="6D3A53"/>
                </a:solidFill>
              </a:rPr>
              <a:t>All loss causes feelings of grief.</a:t>
            </a:r>
          </a:p>
          <a:p>
            <a:endParaRPr lang="en-US" sz="2800" dirty="0">
              <a:solidFill>
                <a:srgbClr val="6D3A53"/>
              </a:solidFill>
            </a:endParaRPr>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845" y="1690688"/>
            <a:ext cx="3826050" cy="25526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C9B5860-1A01-4A89-907B-96257D5AB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380286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400" kern="1200" dirty="0">
                <a:solidFill>
                  <a:srgbClr val="6D3A53"/>
                </a:solidFill>
                <a:latin typeface="+mj-lt"/>
                <a:ea typeface="+mj-ea"/>
                <a:cs typeface="+mj-cs"/>
              </a:rPr>
              <a:t>What is Grief?</a:t>
            </a:r>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1607069"/>
            <a:ext cx="5458968" cy="36438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9B4DE8-7845-4ADC-A17B-826CB1EAFFD9}"/>
              </a:ext>
            </a:extLst>
          </p:cNvPr>
          <p:cNvSpPr txBox="1"/>
          <p:nvPr/>
        </p:nvSpPr>
        <p:spPr>
          <a:xfrm>
            <a:off x="6739128" y="2664886"/>
            <a:ext cx="4818888" cy="3550789"/>
          </a:xfrm>
          <a:prstGeom prst="rect">
            <a:avLst/>
          </a:prstGeom>
        </p:spPr>
        <p:txBody>
          <a:bodyPr vert="horz" lIns="91440" tIns="45720" rIns="91440" bIns="45720" rtlCol="0" anchor="t">
            <a:normAutofit/>
          </a:bodyPr>
          <a:lstStyle/>
          <a:p>
            <a:pPr>
              <a:lnSpc>
                <a:spcPct val="90000"/>
              </a:lnSpc>
              <a:spcAft>
                <a:spcPts val="600"/>
              </a:spcAft>
            </a:pPr>
            <a:r>
              <a:rPr lang="en-US" sz="2200" dirty="0">
                <a:solidFill>
                  <a:srgbClr val="6D3A53"/>
                </a:solidFill>
              </a:rPr>
              <a:t>Traditional definition: </a:t>
            </a:r>
            <a:r>
              <a:rPr lang="en-US" sz="2200" b="0" i="0" dirty="0">
                <a:solidFill>
                  <a:srgbClr val="6D3A53"/>
                </a:solidFill>
                <a:effectLst/>
              </a:rPr>
              <a:t>deep sorrow, </a:t>
            </a:r>
          </a:p>
          <a:p>
            <a:pPr>
              <a:lnSpc>
                <a:spcPct val="90000"/>
              </a:lnSpc>
              <a:spcAft>
                <a:spcPts val="600"/>
              </a:spcAft>
            </a:pPr>
            <a:r>
              <a:rPr lang="en-US" sz="2200" b="0" i="0" dirty="0">
                <a:solidFill>
                  <a:srgbClr val="6D3A53"/>
                </a:solidFill>
                <a:effectLst/>
              </a:rPr>
              <a:t>especially that caused by someone’s </a:t>
            </a:r>
          </a:p>
          <a:p>
            <a:pPr>
              <a:lnSpc>
                <a:spcPct val="90000"/>
              </a:lnSpc>
              <a:spcAft>
                <a:spcPts val="600"/>
              </a:spcAft>
            </a:pPr>
            <a:r>
              <a:rPr lang="en-US" sz="2200" b="0" i="0" dirty="0">
                <a:solidFill>
                  <a:srgbClr val="6D3A53"/>
                </a:solidFill>
                <a:effectLst/>
              </a:rPr>
              <a:t>death.</a:t>
            </a:r>
          </a:p>
          <a:p>
            <a:pPr indent="-228600">
              <a:lnSpc>
                <a:spcPct val="90000"/>
              </a:lnSpc>
              <a:spcAft>
                <a:spcPts val="600"/>
              </a:spcAft>
              <a:buFont typeface="Arial" panose="020B0604020202020204" pitchFamily="34" charset="0"/>
              <a:buChar char="•"/>
            </a:pPr>
            <a:endParaRPr lang="en-US" sz="2200" dirty="0"/>
          </a:p>
        </p:txBody>
      </p:sp>
      <p:pic>
        <p:nvPicPr>
          <p:cNvPr id="8" name="Picture 7">
            <a:extLst>
              <a:ext uri="{FF2B5EF4-FFF2-40B4-BE49-F238E27FC236}">
                <a16:creationId xmlns:a16="http://schemas.microsoft.com/office/drawing/2014/main" id="{62040764-0931-4175-B6B0-C85E94B7E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76042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9061</TotalTime>
  <Words>4557</Words>
  <Application>Microsoft Office PowerPoint</Application>
  <PresentationFormat>Widescreen</PresentationFormat>
  <Paragraphs>826</Paragraphs>
  <Slides>146</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146</vt:i4>
      </vt:variant>
    </vt:vector>
  </HeadingPairs>
  <TitlesOfParts>
    <vt:vector size="155" baseType="lpstr">
      <vt:lpstr>Microsoft JhengHei UI</vt:lpstr>
      <vt:lpstr>Arial</vt:lpstr>
      <vt:lpstr>Calibri</vt:lpstr>
      <vt:lpstr>Calibri Light</vt:lpstr>
      <vt:lpstr>Playlist</vt:lpstr>
      <vt:lpstr>Roboto</vt:lpstr>
      <vt:lpstr>Times New Roman</vt:lpstr>
      <vt:lpstr>Office Theme</vt:lpstr>
      <vt:lpstr>1_Office Theme</vt:lpstr>
      <vt:lpstr>Grief Coach Training</vt:lpstr>
      <vt:lpstr>PowerPoint Presentation</vt:lpstr>
      <vt:lpstr>PowerPoint Presentation</vt:lpstr>
      <vt:lpstr>PowerPoint Presentation</vt:lpstr>
      <vt:lpstr>5 Foundations of Growth:  Coping</vt:lpstr>
      <vt:lpstr>PowerPoint Presentation</vt:lpstr>
      <vt:lpstr>PowerPoint Presentation</vt:lpstr>
      <vt:lpstr>PowerPoint Presentation</vt:lpstr>
      <vt:lpstr>PowerPoint Presentation</vt:lpstr>
      <vt:lpstr>PowerPoint Presentation</vt:lpstr>
      <vt:lpstr>Temporary Relief Distractions</vt:lpstr>
      <vt:lpstr>Other Temporary Relief Distractions  </vt:lpstr>
      <vt:lpstr>PowerPoint Presentation</vt:lpstr>
      <vt:lpstr>We live in a world with so many distractions that we never have to feel. As a result, awareness is low. </vt:lpstr>
      <vt:lpstr>PowerPoint Presentation</vt:lpstr>
      <vt:lpstr>Healing coping activities</vt:lpstr>
      <vt:lpstr>PowerPoint Presentation</vt:lpstr>
      <vt:lpstr>Improving Coping Skills</vt:lpstr>
      <vt:lpstr>5 Foundations of Growth:  Coping</vt:lpstr>
      <vt:lpstr>Awareness</vt:lpstr>
      <vt:lpstr>Awareness</vt:lpstr>
      <vt:lpstr>PowerPoint Presentation</vt:lpstr>
      <vt:lpstr>Awareness is the first step to meaningful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of Grief</vt:lpstr>
      <vt:lpstr>Model of Grief</vt:lpstr>
      <vt:lpstr>Hidden or Unresolved Grief</vt:lpstr>
      <vt:lpstr>Level 1: Resolved Grief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Restorative Self Care</vt:lpstr>
      <vt:lpstr>Restorative Self Care</vt:lpstr>
      <vt:lpstr>PowerPoint Presentation</vt:lpstr>
      <vt:lpstr>PowerPoint Presentation</vt:lpstr>
      <vt:lpstr>PowerPoint Presentation</vt:lpstr>
      <vt:lpstr>PowerPoint Presentation</vt:lpstr>
      <vt:lpstr>PowerPoint Presentation</vt:lpstr>
      <vt:lpstr>PowerPoint Presentation</vt:lpstr>
      <vt:lpstr>What is Grief?</vt:lpstr>
      <vt:lpstr>What is Grief?</vt:lpstr>
      <vt:lpstr>What is Healing?</vt:lpstr>
      <vt:lpstr>Coaching Package</vt:lpstr>
      <vt:lpstr>Weekly Appointment</vt:lpstr>
      <vt:lpstr>The Power of a Good Question</vt:lpstr>
      <vt:lpstr>The Power of a Good Question</vt:lpstr>
      <vt:lpstr>The Power of a Good Question</vt:lpstr>
      <vt:lpstr>Growing Around Grief</vt:lpstr>
      <vt:lpstr>HOPE  Model of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2 Assignments:</vt:lpstr>
      <vt:lpstr>PowerPoint Presentation</vt:lpstr>
      <vt:lpstr>Grief is uncomfortable</vt:lpstr>
      <vt:lpstr>PowerPoint Presentation</vt:lpstr>
      <vt:lpstr>Why I’m Able to Do This Work</vt:lpstr>
      <vt:lpstr>PowerPoint Presentation</vt:lpstr>
      <vt:lpstr>Levels of Consciousness</vt:lpstr>
      <vt:lpstr>PowerPoint Presentation</vt:lpstr>
      <vt:lpstr>PowerPoint Presentation</vt:lpstr>
      <vt:lpstr>The History of Grief Education</vt:lpstr>
      <vt:lpstr>The History of Grief Education</vt:lpstr>
      <vt:lpstr>PowerPoint Presentation</vt:lpstr>
      <vt:lpstr>5 Stages of Grief</vt:lpstr>
      <vt:lpstr>Model of Grief</vt:lpstr>
      <vt:lpstr>Model of Grief</vt:lpstr>
      <vt:lpstr>Model of Grief</vt:lpstr>
      <vt:lpstr>Model of Grief</vt:lpstr>
      <vt:lpstr>Model of Grief</vt:lpstr>
      <vt:lpstr>HOPE  Model of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Post-traumatic Growth</vt:lpstr>
      <vt:lpstr>Week 1 Assignments: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Coach Training</dc:title>
  <dc:creator>Julie Cluff</dc:creator>
  <cp:lastModifiedBy>Julie Cluff</cp:lastModifiedBy>
  <cp:revision>5</cp:revision>
  <dcterms:created xsi:type="dcterms:W3CDTF">2022-02-08T05:21:37Z</dcterms:created>
  <dcterms:modified xsi:type="dcterms:W3CDTF">2022-03-23T02:13:50Z</dcterms:modified>
</cp:coreProperties>
</file>