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7"/>
  </p:notesMasterIdLst>
  <p:sldIdLst>
    <p:sldId id="563" r:id="rId3"/>
    <p:sldId id="731" r:id="rId4"/>
    <p:sldId id="798" r:id="rId5"/>
    <p:sldId id="800" r:id="rId6"/>
    <p:sldId id="801" r:id="rId7"/>
    <p:sldId id="813" r:id="rId8"/>
    <p:sldId id="822" r:id="rId9"/>
    <p:sldId id="816" r:id="rId10"/>
    <p:sldId id="815" r:id="rId11"/>
    <p:sldId id="818" r:id="rId12"/>
    <p:sldId id="819" r:id="rId13"/>
    <p:sldId id="820" r:id="rId14"/>
    <p:sldId id="823" r:id="rId15"/>
    <p:sldId id="824" r:id="rId16"/>
    <p:sldId id="825" r:id="rId17"/>
    <p:sldId id="821" r:id="rId18"/>
    <p:sldId id="817" r:id="rId19"/>
    <p:sldId id="814" r:id="rId20"/>
    <p:sldId id="797" r:id="rId21"/>
    <p:sldId id="796" r:id="rId22"/>
    <p:sldId id="802" r:id="rId23"/>
    <p:sldId id="804" r:id="rId24"/>
    <p:sldId id="806" r:id="rId25"/>
    <p:sldId id="808" r:id="rId26"/>
    <p:sldId id="809" r:id="rId27"/>
    <p:sldId id="807" r:id="rId28"/>
    <p:sldId id="803" r:id="rId29"/>
    <p:sldId id="811" r:id="rId30"/>
    <p:sldId id="812" r:id="rId31"/>
    <p:sldId id="810" r:id="rId32"/>
    <p:sldId id="794" r:id="rId33"/>
    <p:sldId id="795" r:id="rId34"/>
    <p:sldId id="758" r:id="rId35"/>
    <p:sldId id="404" r:id="rId36"/>
    <p:sldId id="403" r:id="rId37"/>
    <p:sldId id="359" r:id="rId38"/>
    <p:sldId id="466" r:id="rId39"/>
    <p:sldId id="530" r:id="rId40"/>
    <p:sldId id="755" r:id="rId41"/>
    <p:sldId id="756" r:id="rId42"/>
    <p:sldId id="504" r:id="rId43"/>
    <p:sldId id="757" r:id="rId44"/>
    <p:sldId id="770" r:id="rId45"/>
    <p:sldId id="760" r:id="rId46"/>
    <p:sldId id="761" r:id="rId47"/>
    <p:sldId id="762" r:id="rId48"/>
    <p:sldId id="763" r:id="rId49"/>
    <p:sldId id="764" r:id="rId50"/>
    <p:sldId id="765" r:id="rId51"/>
    <p:sldId id="766" r:id="rId52"/>
    <p:sldId id="771" r:id="rId53"/>
    <p:sldId id="759" r:id="rId54"/>
    <p:sldId id="767" r:id="rId55"/>
    <p:sldId id="754" r:id="rId56"/>
    <p:sldId id="769" r:id="rId57"/>
    <p:sldId id="774" r:id="rId58"/>
    <p:sldId id="773" r:id="rId59"/>
    <p:sldId id="775" r:id="rId60"/>
    <p:sldId id="772" r:id="rId61"/>
    <p:sldId id="776" r:id="rId62"/>
    <p:sldId id="778" r:id="rId63"/>
    <p:sldId id="784" r:id="rId64"/>
    <p:sldId id="783" r:id="rId65"/>
    <p:sldId id="781" r:id="rId66"/>
    <p:sldId id="779" r:id="rId67"/>
    <p:sldId id="780" r:id="rId68"/>
    <p:sldId id="782" r:id="rId69"/>
    <p:sldId id="789" r:id="rId70"/>
    <p:sldId id="790" r:id="rId71"/>
    <p:sldId id="791" r:id="rId72"/>
    <p:sldId id="793" r:id="rId73"/>
    <p:sldId id="768" r:id="rId74"/>
    <p:sldId id="777" r:id="rId75"/>
    <p:sldId id="788" r:id="rId76"/>
    <p:sldId id="787" r:id="rId77"/>
    <p:sldId id="792" r:id="rId78"/>
    <p:sldId id="785" r:id="rId79"/>
    <p:sldId id="786" r:id="rId80"/>
    <p:sldId id="753" r:id="rId81"/>
    <p:sldId id="747" r:id="rId82"/>
    <p:sldId id="742" r:id="rId83"/>
    <p:sldId id="499" r:id="rId84"/>
    <p:sldId id="743" r:id="rId85"/>
    <p:sldId id="741" r:id="rId86"/>
    <p:sldId id="740" r:id="rId87"/>
    <p:sldId id="735" r:id="rId88"/>
    <p:sldId id="744" r:id="rId89"/>
    <p:sldId id="643" r:id="rId90"/>
    <p:sldId id="649" r:id="rId91"/>
    <p:sldId id="746" r:id="rId92"/>
    <p:sldId id="645" r:id="rId93"/>
    <p:sldId id="749" r:id="rId94"/>
    <p:sldId id="666" r:id="rId95"/>
    <p:sldId id="668" r:id="rId96"/>
    <p:sldId id="664" r:id="rId97"/>
    <p:sldId id="750" r:id="rId98"/>
    <p:sldId id="651" r:id="rId99"/>
    <p:sldId id="748" r:id="rId100"/>
    <p:sldId id="653" r:id="rId101"/>
    <p:sldId id="656" r:id="rId102"/>
    <p:sldId id="751" r:id="rId103"/>
    <p:sldId id="440" r:id="rId104"/>
    <p:sldId id="327" r:id="rId105"/>
    <p:sldId id="730" r:id="rId106"/>
    <p:sldId id="425" r:id="rId107"/>
    <p:sldId id="721" r:id="rId108"/>
    <p:sldId id="723" r:id="rId109"/>
    <p:sldId id="722" r:id="rId110"/>
    <p:sldId id="719" r:id="rId111"/>
    <p:sldId id="724" r:id="rId112"/>
    <p:sldId id="725" r:id="rId113"/>
    <p:sldId id="728" r:id="rId114"/>
    <p:sldId id="726" r:id="rId115"/>
    <p:sldId id="745" r:id="rId116"/>
    <p:sldId id="737" r:id="rId117"/>
    <p:sldId id="739" r:id="rId118"/>
    <p:sldId id="752" r:id="rId119"/>
    <p:sldId id="738" r:id="rId120"/>
    <p:sldId id="732" r:id="rId121"/>
    <p:sldId id="705" r:id="rId122"/>
    <p:sldId id="706" r:id="rId123"/>
    <p:sldId id="707" r:id="rId124"/>
    <p:sldId id="708" r:id="rId125"/>
    <p:sldId id="709" r:id="rId126"/>
    <p:sldId id="710" r:id="rId127"/>
    <p:sldId id="538" r:id="rId128"/>
    <p:sldId id="492" r:id="rId129"/>
    <p:sldId id="497" r:id="rId130"/>
    <p:sldId id="611" r:id="rId131"/>
    <p:sldId id="711" r:id="rId132"/>
    <p:sldId id="712" r:id="rId133"/>
    <p:sldId id="713" r:id="rId134"/>
    <p:sldId id="715" r:id="rId135"/>
    <p:sldId id="716" r:id="rId136"/>
    <p:sldId id="714" r:id="rId137"/>
    <p:sldId id="717" r:id="rId138"/>
    <p:sldId id="718" r:id="rId139"/>
    <p:sldId id="729" r:id="rId140"/>
    <p:sldId id="727" r:id="rId141"/>
    <p:sldId id="655" r:id="rId142"/>
    <p:sldId id="613" r:id="rId143"/>
    <p:sldId id="293" r:id="rId144"/>
    <p:sldId id="703" r:id="rId145"/>
    <p:sldId id="672" r:id="rId146"/>
    <p:sldId id="304" r:id="rId147"/>
    <p:sldId id="320" r:id="rId148"/>
    <p:sldId id="689" r:id="rId149"/>
    <p:sldId id="428" r:id="rId150"/>
    <p:sldId id="699" r:id="rId151"/>
    <p:sldId id="697" r:id="rId152"/>
    <p:sldId id="698" r:id="rId153"/>
    <p:sldId id="700" r:id="rId154"/>
    <p:sldId id="332" r:id="rId155"/>
    <p:sldId id="548" r:id="rId156"/>
    <p:sldId id="552" r:id="rId157"/>
    <p:sldId id="549" r:id="rId158"/>
    <p:sldId id="551" r:id="rId159"/>
    <p:sldId id="547" r:id="rId160"/>
    <p:sldId id="671" r:id="rId161"/>
    <p:sldId id="678" r:id="rId162"/>
    <p:sldId id="673" r:id="rId163"/>
    <p:sldId id="675" r:id="rId164"/>
    <p:sldId id="674" r:id="rId165"/>
    <p:sldId id="676" r:id="rId166"/>
    <p:sldId id="693" r:id="rId167"/>
    <p:sldId id="419" r:id="rId168"/>
    <p:sldId id="682" r:id="rId169"/>
    <p:sldId id="683" r:id="rId170"/>
    <p:sldId id="684" r:id="rId171"/>
    <p:sldId id="696" r:id="rId172"/>
    <p:sldId id="688" r:id="rId173"/>
    <p:sldId id="702" r:id="rId174"/>
    <p:sldId id="701" r:id="rId175"/>
    <p:sldId id="610" r:id="rId176"/>
    <p:sldId id="599" r:id="rId177"/>
    <p:sldId id="486" r:id="rId178"/>
    <p:sldId id="480" r:id="rId179"/>
    <p:sldId id="485" r:id="rId180"/>
    <p:sldId id="598" r:id="rId181"/>
    <p:sldId id="257" r:id="rId182"/>
    <p:sldId id="602" r:id="rId183"/>
    <p:sldId id="604" r:id="rId184"/>
    <p:sldId id="605" r:id="rId185"/>
    <p:sldId id="606" r:id="rId186"/>
    <p:sldId id="578" r:id="rId187"/>
    <p:sldId id="607" r:id="rId188"/>
    <p:sldId id="416" r:id="rId189"/>
    <p:sldId id="488" r:id="rId190"/>
    <p:sldId id="589" r:id="rId191"/>
    <p:sldId id="502" r:id="rId192"/>
    <p:sldId id="596" r:id="rId193"/>
    <p:sldId id="476" r:id="rId194"/>
    <p:sldId id="584" r:id="rId195"/>
    <p:sldId id="608" r:id="rId196"/>
    <p:sldId id="601" r:id="rId197"/>
    <p:sldId id="600" r:id="rId198"/>
    <p:sldId id="574" r:id="rId199"/>
    <p:sldId id="573" r:id="rId200"/>
    <p:sldId id="570" r:id="rId201"/>
    <p:sldId id="290" r:id="rId202"/>
    <p:sldId id="571" r:id="rId203"/>
    <p:sldId id="572" r:id="rId204"/>
    <p:sldId id="516" r:id="rId205"/>
    <p:sldId id="577" r:id="rId206"/>
    <p:sldId id="564" r:id="rId207"/>
    <p:sldId id="565" r:id="rId208"/>
    <p:sldId id="509" r:id="rId209"/>
    <p:sldId id="567" r:id="rId210"/>
    <p:sldId id="568" r:id="rId211"/>
    <p:sldId id="569" r:id="rId212"/>
    <p:sldId id="566" r:id="rId213"/>
    <p:sldId id="495" r:id="rId214"/>
    <p:sldId id="510" r:id="rId215"/>
    <p:sldId id="430" r:id="rId216"/>
    <p:sldId id="560" r:id="rId217"/>
    <p:sldId id="562" r:id="rId218"/>
    <p:sldId id="561" r:id="rId219"/>
    <p:sldId id="555" r:id="rId220"/>
    <p:sldId id="553" r:id="rId221"/>
    <p:sldId id="554" r:id="rId222"/>
    <p:sldId id="575" r:id="rId223"/>
    <p:sldId id="256" r:id="rId224"/>
    <p:sldId id="494" r:id="rId225"/>
    <p:sldId id="576" r:id="rId2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2C57"/>
    <a:srgbClr val="7D8A3C"/>
    <a:srgbClr val="4472C4"/>
    <a:srgbClr val="FFFFFF"/>
    <a:srgbClr val="FF6565"/>
    <a:srgbClr val="FF9797"/>
    <a:srgbClr val="C7D0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99567F-1C9D-429E-AD68-5A038A90497B}" v="1650" dt="2022-04-20T16:47:25.9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72" y="12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27" Type="http://schemas.openxmlformats.org/officeDocument/2006/relationships/notesMaster" Target="notesMasters/notesMaster1.xml"/><Relationship Id="rId201" Type="http://schemas.openxmlformats.org/officeDocument/2006/relationships/slide" Target="slides/slide199.xml"/><Relationship Id="rId222" Type="http://schemas.openxmlformats.org/officeDocument/2006/relationships/slide" Target="slides/slide220.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3" Type="http://schemas.microsoft.com/office/2015/10/relationships/revisionInfo" Target="revisionInfo.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viewProps" Target="viewProps.xml"/><Relationship Id="rId19" Type="http://schemas.openxmlformats.org/officeDocument/2006/relationships/slide" Target="slides/slide17.xml"/><Relationship Id="rId224" Type="http://schemas.openxmlformats.org/officeDocument/2006/relationships/slide" Target="slides/slide222.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theme" Target="theme/them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6" Type="http://schemas.openxmlformats.org/officeDocument/2006/relationships/slide" Target="slides/slide24.xml"/><Relationship Id="rId231" Type="http://schemas.openxmlformats.org/officeDocument/2006/relationships/tableStyles" Target="tableStyles.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Cluff" userId="94318797b33d8c65" providerId="LiveId" clId="{9499567F-1C9D-429E-AD68-5A038A90497B}"/>
    <pc:docChg chg="undo custSel addSld delSld modSld sldOrd">
      <pc:chgData name="Julie Cluff" userId="94318797b33d8c65" providerId="LiveId" clId="{9499567F-1C9D-429E-AD68-5A038A90497B}" dt="2022-04-20T16:47:59.066" v="1890" actId="20577"/>
      <pc:docMkLst>
        <pc:docMk/>
      </pc:docMkLst>
      <pc:sldChg chg="modSp mod">
        <pc:chgData name="Julie Cluff" userId="94318797b33d8c65" providerId="LiveId" clId="{9499567F-1C9D-429E-AD68-5A038A90497B}" dt="2022-04-13T18:00:10.555" v="4" actId="20577"/>
        <pc:sldMkLst>
          <pc:docMk/>
          <pc:sldMk cId="1045173221" sldId="563"/>
        </pc:sldMkLst>
        <pc:spChg chg="mod">
          <ac:chgData name="Julie Cluff" userId="94318797b33d8c65" providerId="LiveId" clId="{9499567F-1C9D-429E-AD68-5A038A90497B}" dt="2022-04-13T18:00:10.555" v="4" actId="20577"/>
          <ac:spMkLst>
            <pc:docMk/>
            <pc:sldMk cId="1045173221" sldId="563"/>
            <ac:spMk id="3" creationId="{C20AF801-F4A4-4F97-9EE9-E21962E53E86}"/>
          </ac:spMkLst>
        </pc:spChg>
      </pc:sldChg>
      <pc:sldChg chg="modSp mod ord">
        <pc:chgData name="Julie Cluff" userId="94318797b33d8c65" providerId="LiveId" clId="{9499567F-1C9D-429E-AD68-5A038A90497B}" dt="2022-04-19T22:22:44.185" v="62" actId="20577"/>
        <pc:sldMkLst>
          <pc:docMk/>
          <pc:sldMk cId="2076844738" sldId="731"/>
        </pc:sldMkLst>
        <pc:spChg chg="mod">
          <ac:chgData name="Julie Cluff" userId="94318797b33d8c65" providerId="LiveId" clId="{9499567F-1C9D-429E-AD68-5A038A90497B}" dt="2022-04-19T22:22:44.185" v="62" actId="20577"/>
          <ac:spMkLst>
            <pc:docMk/>
            <pc:sldMk cId="2076844738" sldId="731"/>
            <ac:spMk id="3" creationId="{AD13FE38-9F51-42A6-BA8A-E3C9625EA66D}"/>
          </ac:spMkLst>
        </pc:spChg>
      </pc:sldChg>
      <pc:sldChg chg="ord">
        <pc:chgData name="Julie Cluff" userId="94318797b33d8c65" providerId="LiveId" clId="{9499567F-1C9D-429E-AD68-5A038A90497B}" dt="2022-04-19T22:24:26.644" v="64"/>
        <pc:sldMkLst>
          <pc:docMk/>
          <pc:sldMk cId="2528540930" sldId="798"/>
        </pc:sldMkLst>
      </pc:sldChg>
      <pc:sldChg chg="ord">
        <pc:chgData name="Julie Cluff" userId="94318797b33d8c65" providerId="LiveId" clId="{9499567F-1C9D-429E-AD68-5A038A90497B}" dt="2022-04-19T22:24:26.644" v="64"/>
        <pc:sldMkLst>
          <pc:docMk/>
          <pc:sldMk cId="2767460021" sldId="800"/>
        </pc:sldMkLst>
      </pc:sldChg>
      <pc:sldChg chg="ord">
        <pc:chgData name="Julie Cluff" userId="94318797b33d8c65" providerId="LiveId" clId="{9499567F-1C9D-429E-AD68-5A038A90497B}" dt="2022-04-19T22:24:26.644" v="64"/>
        <pc:sldMkLst>
          <pc:docMk/>
          <pc:sldMk cId="609159842" sldId="801"/>
        </pc:sldMkLst>
      </pc:sldChg>
      <pc:sldChg chg="ord">
        <pc:chgData name="Julie Cluff" userId="94318797b33d8c65" providerId="LiveId" clId="{9499567F-1C9D-429E-AD68-5A038A90497B}" dt="2022-04-19T22:24:26.644" v="64"/>
        <pc:sldMkLst>
          <pc:docMk/>
          <pc:sldMk cId="4016756615" sldId="813"/>
        </pc:sldMkLst>
      </pc:sldChg>
      <pc:sldChg chg="new">
        <pc:chgData name="Julie Cluff" userId="94318797b33d8c65" providerId="LiveId" clId="{9499567F-1C9D-429E-AD68-5A038A90497B}" dt="2022-04-13T18:00:02.412" v="0" actId="680"/>
        <pc:sldMkLst>
          <pc:docMk/>
          <pc:sldMk cId="503782465" sldId="814"/>
        </pc:sldMkLst>
      </pc:sldChg>
      <pc:sldChg chg="addSp delSp modSp mod setBg">
        <pc:chgData name="Julie Cluff" userId="94318797b33d8c65" providerId="LiveId" clId="{9499567F-1C9D-429E-AD68-5A038A90497B}" dt="2022-04-20T00:06:22" v="570" actId="207"/>
        <pc:sldMkLst>
          <pc:docMk/>
          <pc:sldMk cId="116480670" sldId="815"/>
        </pc:sldMkLst>
        <pc:spChg chg="mod">
          <ac:chgData name="Julie Cluff" userId="94318797b33d8c65" providerId="LiveId" clId="{9499567F-1C9D-429E-AD68-5A038A90497B}" dt="2022-04-20T00:06:17.891" v="569" actId="207"/>
          <ac:spMkLst>
            <pc:docMk/>
            <pc:sldMk cId="116480670" sldId="815"/>
            <ac:spMk id="2" creationId="{E2D34DA3-4242-4391-9DCF-07231D55EDA0}"/>
          </ac:spMkLst>
        </pc:spChg>
        <pc:spChg chg="mod ord">
          <ac:chgData name="Julie Cluff" userId="94318797b33d8c65" providerId="LiveId" clId="{9499567F-1C9D-429E-AD68-5A038A90497B}" dt="2022-04-20T00:06:22" v="570" actId="207"/>
          <ac:spMkLst>
            <pc:docMk/>
            <pc:sldMk cId="116480670" sldId="815"/>
            <ac:spMk id="3" creationId="{F405AD73-D387-40C8-B3C6-5AC38272C0E0}"/>
          </ac:spMkLst>
        </pc:spChg>
        <pc:spChg chg="add">
          <ac:chgData name="Julie Cluff" userId="94318797b33d8c65" providerId="LiveId" clId="{9499567F-1C9D-429E-AD68-5A038A90497B}" dt="2022-04-20T00:06:11.933" v="568" actId="26606"/>
          <ac:spMkLst>
            <pc:docMk/>
            <pc:sldMk cId="116480670" sldId="815"/>
            <ac:spMk id="71" creationId="{2C61293E-6EBE-43EF-A52C-9BEBFD7679D4}"/>
          </ac:spMkLst>
        </pc:spChg>
        <pc:spChg chg="add">
          <ac:chgData name="Julie Cluff" userId="94318797b33d8c65" providerId="LiveId" clId="{9499567F-1C9D-429E-AD68-5A038A90497B}" dt="2022-04-20T00:06:11.933" v="568" actId="26606"/>
          <ac:spMkLst>
            <pc:docMk/>
            <pc:sldMk cId="116480670" sldId="815"/>
            <ac:spMk id="73" creationId="{21540236-BFD5-4A9D-8840-4703E7F76825}"/>
          </ac:spMkLst>
        </pc:spChg>
        <pc:picChg chg="del">
          <ac:chgData name="Julie Cluff" userId="94318797b33d8c65" providerId="LiveId" clId="{9499567F-1C9D-429E-AD68-5A038A90497B}" dt="2022-04-20T00:06:07.407" v="567" actId="478"/>
          <ac:picMkLst>
            <pc:docMk/>
            <pc:sldMk cId="116480670" sldId="815"/>
            <ac:picMk id="4" creationId="{9D858699-27EF-4126-93B4-2A7A05770660}"/>
          </ac:picMkLst>
        </pc:picChg>
        <pc:picChg chg="add mod">
          <ac:chgData name="Julie Cluff" userId="94318797b33d8c65" providerId="LiveId" clId="{9499567F-1C9D-429E-AD68-5A038A90497B}" dt="2022-04-20T00:06:11.933" v="568" actId="26606"/>
          <ac:picMkLst>
            <pc:docMk/>
            <pc:sldMk cId="116480670" sldId="815"/>
            <ac:picMk id="4098" creationId="{937D7A0A-A025-4AC1-94CE-76CF646954FA}"/>
          </ac:picMkLst>
        </pc:picChg>
      </pc:sldChg>
      <pc:sldChg chg="addSp delSp modSp add mod delAnim modAnim">
        <pc:chgData name="Julie Cluff" userId="94318797b33d8c65" providerId="LiveId" clId="{9499567F-1C9D-429E-AD68-5A038A90497B}" dt="2022-04-19T23:33:51.241" v="97" actId="1076"/>
        <pc:sldMkLst>
          <pc:docMk/>
          <pc:sldMk cId="796326124" sldId="816"/>
        </pc:sldMkLst>
        <pc:spChg chg="mod">
          <ac:chgData name="Julie Cluff" userId="94318797b33d8c65" providerId="LiveId" clId="{9499567F-1C9D-429E-AD68-5A038A90497B}" dt="2022-04-19T23:13:57.407" v="92" actId="20577"/>
          <ac:spMkLst>
            <pc:docMk/>
            <pc:sldMk cId="796326124" sldId="816"/>
            <ac:spMk id="2" creationId="{40A257C3-BB73-4202-A6E2-153F38E82BE9}"/>
          </ac:spMkLst>
        </pc:spChg>
        <pc:spChg chg="del mod">
          <ac:chgData name="Julie Cluff" userId="94318797b33d8c65" providerId="LiveId" clId="{9499567F-1C9D-429E-AD68-5A038A90497B}" dt="2022-04-19T23:33:29.866" v="93" actId="22"/>
          <ac:spMkLst>
            <pc:docMk/>
            <pc:sldMk cId="796326124" sldId="816"/>
            <ac:spMk id="3" creationId="{DF3791B3-8CB3-4CFB-9F88-E15CEDC34EE6}"/>
          </ac:spMkLst>
        </pc:spChg>
        <pc:picChg chg="add mod ord">
          <ac:chgData name="Julie Cluff" userId="94318797b33d8c65" providerId="LiveId" clId="{9499567F-1C9D-429E-AD68-5A038A90497B}" dt="2022-04-19T23:33:51.241" v="97" actId="1076"/>
          <ac:picMkLst>
            <pc:docMk/>
            <pc:sldMk cId="796326124" sldId="816"/>
            <ac:picMk id="6" creationId="{7F2795FC-ADE0-4821-A4A7-4F775511ADC4}"/>
          </ac:picMkLst>
        </pc:picChg>
      </pc:sldChg>
      <pc:sldChg chg="new">
        <pc:chgData name="Julie Cluff" userId="94318797b33d8c65" providerId="LiveId" clId="{9499567F-1C9D-429E-AD68-5A038A90497B}" dt="2022-04-19T23:50:34.593" v="98" actId="680"/>
        <pc:sldMkLst>
          <pc:docMk/>
          <pc:sldMk cId="2825821822" sldId="817"/>
        </pc:sldMkLst>
      </pc:sldChg>
      <pc:sldChg chg="addSp delSp modSp mod setBg modAnim">
        <pc:chgData name="Julie Cluff" userId="94318797b33d8c65" providerId="LiveId" clId="{9499567F-1C9D-429E-AD68-5A038A90497B}" dt="2022-04-20T00:05:14.921" v="565" actId="207"/>
        <pc:sldMkLst>
          <pc:docMk/>
          <pc:sldMk cId="723336676" sldId="818"/>
        </pc:sldMkLst>
        <pc:spChg chg="mod">
          <ac:chgData name="Julie Cluff" userId="94318797b33d8c65" providerId="LiveId" clId="{9499567F-1C9D-429E-AD68-5A038A90497B}" dt="2022-04-20T00:05:12.075" v="564" actId="207"/>
          <ac:spMkLst>
            <pc:docMk/>
            <pc:sldMk cId="723336676" sldId="818"/>
            <ac:spMk id="2" creationId="{40A257C3-BB73-4202-A6E2-153F38E82BE9}"/>
          </ac:spMkLst>
        </pc:spChg>
        <pc:spChg chg="mod">
          <ac:chgData name="Julie Cluff" userId="94318797b33d8c65" providerId="LiveId" clId="{9499567F-1C9D-429E-AD68-5A038A90497B}" dt="2022-04-20T00:05:14.921" v="565" actId="207"/>
          <ac:spMkLst>
            <pc:docMk/>
            <pc:sldMk cId="723336676" sldId="818"/>
            <ac:spMk id="3" creationId="{DF3791B3-8CB3-4CFB-9F88-E15CEDC34EE6}"/>
          </ac:spMkLst>
        </pc:spChg>
        <pc:spChg chg="add">
          <ac:chgData name="Julie Cluff" userId="94318797b33d8c65" providerId="LiveId" clId="{9499567F-1C9D-429E-AD68-5A038A90497B}" dt="2022-04-20T00:05:07.720" v="563" actId="26606"/>
          <ac:spMkLst>
            <pc:docMk/>
            <pc:sldMk cId="723336676" sldId="818"/>
            <ac:spMk id="71" creationId="{45D37F4E-DDB4-456B-97E0-9937730A039F}"/>
          </ac:spMkLst>
        </pc:spChg>
        <pc:spChg chg="add">
          <ac:chgData name="Julie Cluff" userId="94318797b33d8c65" providerId="LiveId" clId="{9499567F-1C9D-429E-AD68-5A038A90497B}" dt="2022-04-20T00:05:07.720" v="563" actId="26606"/>
          <ac:spMkLst>
            <pc:docMk/>
            <pc:sldMk cId="723336676" sldId="818"/>
            <ac:spMk id="73" creationId="{B2DD41CD-8F47-4F56-AD12-4E2FF7696987}"/>
          </ac:spMkLst>
        </pc:spChg>
        <pc:picChg chg="del">
          <ac:chgData name="Julie Cluff" userId="94318797b33d8c65" providerId="LiveId" clId="{9499567F-1C9D-429E-AD68-5A038A90497B}" dt="2022-04-20T00:04:59.149" v="562" actId="478"/>
          <ac:picMkLst>
            <pc:docMk/>
            <pc:sldMk cId="723336676" sldId="818"/>
            <ac:picMk id="4" creationId="{9E6F15F5-AB97-4446-B1C7-98FEDB151DF1}"/>
          </ac:picMkLst>
        </pc:picChg>
        <pc:picChg chg="add mod">
          <ac:chgData name="Julie Cluff" userId="94318797b33d8c65" providerId="LiveId" clId="{9499567F-1C9D-429E-AD68-5A038A90497B}" dt="2022-04-20T00:05:07.720" v="563" actId="26606"/>
          <ac:picMkLst>
            <pc:docMk/>
            <pc:sldMk cId="723336676" sldId="818"/>
            <ac:picMk id="1026" creationId="{2B210820-1155-4649-9D6D-8AE598219657}"/>
          </ac:picMkLst>
        </pc:picChg>
      </pc:sldChg>
      <pc:sldChg chg="addSp delSp modSp add mod setBg modAnim">
        <pc:chgData name="Julie Cluff" userId="94318797b33d8c65" providerId="LiveId" clId="{9499567F-1C9D-429E-AD68-5A038A90497B}" dt="2022-04-20T16:47:59.066" v="1890" actId="20577"/>
        <pc:sldMkLst>
          <pc:docMk/>
          <pc:sldMk cId="1202380092" sldId="819"/>
        </pc:sldMkLst>
        <pc:spChg chg="mod">
          <ac:chgData name="Julie Cluff" userId="94318797b33d8c65" providerId="LiveId" clId="{9499567F-1C9D-429E-AD68-5A038A90497B}" dt="2022-04-20T16:47:59.066" v="1890" actId="20577"/>
          <ac:spMkLst>
            <pc:docMk/>
            <pc:sldMk cId="1202380092" sldId="819"/>
            <ac:spMk id="2" creationId="{40A257C3-BB73-4202-A6E2-153F38E82BE9}"/>
          </ac:spMkLst>
        </pc:spChg>
        <pc:spChg chg="mod">
          <ac:chgData name="Julie Cluff" userId="94318797b33d8c65" providerId="LiveId" clId="{9499567F-1C9D-429E-AD68-5A038A90497B}" dt="2022-04-20T00:04:53.088" v="561" actId="207"/>
          <ac:spMkLst>
            <pc:docMk/>
            <pc:sldMk cId="1202380092" sldId="819"/>
            <ac:spMk id="3" creationId="{DF3791B3-8CB3-4CFB-9F88-E15CEDC34EE6}"/>
          </ac:spMkLst>
        </pc:spChg>
        <pc:spChg chg="add">
          <ac:chgData name="Julie Cluff" userId="94318797b33d8c65" providerId="LiveId" clId="{9499567F-1C9D-429E-AD68-5A038A90497B}" dt="2022-04-20T00:04:46.144" v="559" actId="26606"/>
          <ac:spMkLst>
            <pc:docMk/>
            <pc:sldMk cId="1202380092" sldId="819"/>
            <ac:spMk id="71" creationId="{45D37F4E-DDB4-456B-97E0-9937730A039F}"/>
          </ac:spMkLst>
        </pc:spChg>
        <pc:spChg chg="add">
          <ac:chgData name="Julie Cluff" userId="94318797b33d8c65" providerId="LiveId" clId="{9499567F-1C9D-429E-AD68-5A038A90497B}" dt="2022-04-20T00:04:46.144" v="559" actId="26606"/>
          <ac:spMkLst>
            <pc:docMk/>
            <pc:sldMk cId="1202380092" sldId="819"/>
            <ac:spMk id="73" creationId="{B2DD41CD-8F47-4F56-AD12-4E2FF7696987}"/>
          </ac:spMkLst>
        </pc:spChg>
        <pc:picChg chg="del">
          <ac:chgData name="Julie Cluff" userId="94318797b33d8c65" providerId="LiveId" clId="{9499567F-1C9D-429E-AD68-5A038A90497B}" dt="2022-04-20T00:04:39.014" v="558" actId="478"/>
          <ac:picMkLst>
            <pc:docMk/>
            <pc:sldMk cId="1202380092" sldId="819"/>
            <ac:picMk id="4" creationId="{9E6F15F5-AB97-4446-B1C7-98FEDB151DF1}"/>
          </ac:picMkLst>
        </pc:picChg>
        <pc:picChg chg="del">
          <ac:chgData name="Julie Cluff" userId="94318797b33d8c65" providerId="LiveId" clId="{9499567F-1C9D-429E-AD68-5A038A90497B}" dt="2022-04-19T23:54:37.309" v="281" actId="478"/>
          <ac:picMkLst>
            <pc:docMk/>
            <pc:sldMk cId="1202380092" sldId="819"/>
            <ac:picMk id="1026" creationId="{2B210820-1155-4649-9D6D-8AE598219657}"/>
          </ac:picMkLst>
        </pc:picChg>
        <pc:picChg chg="add mod">
          <ac:chgData name="Julie Cluff" userId="94318797b33d8c65" providerId="LiveId" clId="{9499567F-1C9D-429E-AD68-5A038A90497B}" dt="2022-04-20T00:04:46.144" v="559" actId="26606"/>
          <ac:picMkLst>
            <pc:docMk/>
            <pc:sldMk cId="1202380092" sldId="819"/>
            <ac:picMk id="2050" creationId="{7BD7E6E8-3380-4F83-8E9F-598DC5BB5A29}"/>
          </ac:picMkLst>
        </pc:picChg>
      </pc:sldChg>
      <pc:sldChg chg="addSp delSp modSp add mod setBg modAnim">
        <pc:chgData name="Julie Cluff" userId="94318797b33d8c65" providerId="LiveId" clId="{9499567F-1C9D-429E-AD68-5A038A90497B}" dt="2022-04-20T16:28:22.675" v="612" actId="5793"/>
        <pc:sldMkLst>
          <pc:docMk/>
          <pc:sldMk cId="1827879358" sldId="820"/>
        </pc:sldMkLst>
        <pc:spChg chg="mod">
          <ac:chgData name="Julie Cluff" userId="94318797b33d8c65" providerId="LiveId" clId="{9499567F-1C9D-429E-AD68-5A038A90497B}" dt="2022-04-20T00:04:26.912" v="557" actId="14100"/>
          <ac:spMkLst>
            <pc:docMk/>
            <pc:sldMk cId="1827879358" sldId="820"/>
            <ac:spMk id="2" creationId="{40A257C3-BB73-4202-A6E2-153F38E82BE9}"/>
          </ac:spMkLst>
        </pc:spChg>
        <pc:spChg chg="mod">
          <ac:chgData name="Julie Cluff" userId="94318797b33d8c65" providerId="LiveId" clId="{9499567F-1C9D-429E-AD68-5A038A90497B}" dt="2022-04-20T16:28:22.675" v="612" actId="5793"/>
          <ac:spMkLst>
            <pc:docMk/>
            <pc:sldMk cId="1827879358" sldId="820"/>
            <ac:spMk id="3" creationId="{DF3791B3-8CB3-4CFB-9F88-E15CEDC34EE6}"/>
          </ac:spMkLst>
        </pc:spChg>
        <pc:spChg chg="add">
          <ac:chgData name="Julie Cluff" userId="94318797b33d8c65" providerId="LiveId" clId="{9499567F-1C9D-429E-AD68-5A038A90497B}" dt="2022-04-20T00:04:04.618" v="553" actId="26606"/>
          <ac:spMkLst>
            <pc:docMk/>
            <pc:sldMk cId="1827879358" sldId="820"/>
            <ac:spMk id="71" creationId="{F13C74B1-5B17-4795-BED0-7140497B445A}"/>
          </ac:spMkLst>
        </pc:spChg>
        <pc:spChg chg="add">
          <ac:chgData name="Julie Cluff" userId="94318797b33d8c65" providerId="LiveId" clId="{9499567F-1C9D-429E-AD68-5A038A90497B}" dt="2022-04-20T00:04:04.618" v="553" actId="26606"/>
          <ac:spMkLst>
            <pc:docMk/>
            <pc:sldMk cId="1827879358" sldId="820"/>
            <ac:spMk id="73" creationId="{D4974D33-8DC5-464E-8C6D-BE58F0669C17}"/>
          </ac:spMkLst>
        </pc:spChg>
        <pc:picChg chg="del">
          <ac:chgData name="Julie Cluff" userId="94318797b33d8c65" providerId="LiveId" clId="{9499567F-1C9D-429E-AD68-5A038A90497B}" dt="2022-04-20T00:03:54.144" v="552" actId="478"/>
          <ac:picMkLst>
            <pc:docMk/>
            <pc:sldMk cId="1827879358" sldId="820"/>
            <ac:picMk id="4" creationId="{9E6F15F5-AB97-4446-B1C7-98FEDB151DF1}"/>
          </ac:picMkLst>
        </pc:picChg>
        <pc:picChg chg="add mod">
          <ac:chgData name="Julie Cluff" userId="94318797b33d8c65" providerId="LiveId" clId="{9499567F-1C9D-429E-AD68-5A038A90497B}" dt="2022-04-20T00:04:04.618" v="553" actId="26606"/>
          <ac:picMkLst>
            <pc:docMk/>
            <pc:sldMk cId="1827879358" sldId="820"/>
            <ac:picMk id="3074" creationId="{7A8A509C-AAB7-421B-8B39-4640C29DD0B1}"/>
          </ac:picMkLst>
        </pc:picChg>
      </pc:sldChg>
      <pc:sldChg chg="modSp mod">
        <pc:chgData name="Julie Cluff" userId="94318797b33d8c65" providerId="LiveId" clId="{9499567F-1C9D-429E-AD68-5A038A90497B}" dt="2022-04-20T00:27:18.025" v="610" actId="12"/>
        <pc:sldMkLst>
          <pc:docMk/>
          <pc:sldMk cId="1754962030" sldId="821"/>
        </pc:sldMkLst>
        <pc:spChg chg="mod">
          <ac:chgData name="Julie Cluff" userId="94318797b33d8c65" providerId="LiveId" clId="{9499567F-1C9D-429E-AD68-5A038A90497B}" dt="2022-04-20T00:27:18.025" v="610" actId="12"/>
          <ac:spMkLst>
            <pc:docMk/>
            <pc:sldMk cId="1754962030" sldId="821"/>
            <ac:spMk id="3" creationId="{C4F51FD9-181C-4B5A-BD6A-D21F3ADC767C}"/>
          </ac:spMkLst>
        </pc:spChg>
      </pc:sldChg>
      <pc:sldChg chg="add del">
        <pc:chgData name="Julie Cluff" userId="94318797b33d8c65" providerId="LiveId" clId="{9499567F-1C9D-429E-AD68-5A038A90497B}" dt="2022-04-20T00:26:34.906" v="572" actId="2696"/>
        <pc:sldMkLst>
          <pc:docMk/>
          <pc:sldMk cId="4154066520" sldId="821"/>
        </pc:sldMkLst>
      </pc:sldChg>
      <pc:sldChg chg="modSp add modAnim">
        <pc:chgData name="Julie Cluff" userId="94318797b33d8c65" providerId="LiveId" clId="{9499567F-1C9D-429E-AD68-5A038A90497B}" dt="2022-04-20T16:36:05.572" v="1131" actId="20577"/>
        <pc:sldMkLst>
          <pc:docMk/>
          <pc:sldMk cId="4247889967" sldId="823"/>
        </pc:sldMkLst>
        <pc:spChg chg="mod">
          <ac:chgData name="Julie Cluff" userId="94318797b33d8c65" providerId="LiveId" clId="{9499567F-1C9D-429E-AD68-5A038A90497B}" dt="2022-04-20T16:36:05.572" v="1131" actId="20577"/>
          <ac:spMkLst>
            <pc:docMk/>
            <pc:sldMk cId="4247889967" sldId="823"/>
            <ac:spMk id="3" creationId="{DF3791B3-8CB3-4CFB-9F88-E15CEDC34EE6}"/>
          </ac:spMkLst>
        </pc:spChg>
      </pc:sldChg>
      <pc:sldChg chg="modSp add mod modAnim">
        <pc:chgData name="Julie Cluff" userId="94318797b33d8c65" providerId="LiveId" clId="{9499567F-1C9D-429E-AD68-5A038A90497B}" dt="2022-04-20T16:47:25.978" v="1881" actId="6549"/>
        <pc:sldMkLst>
          <pc:docMk/>
          <pc:sldMk cId="792326692" sldId="824"/>
        </pc:sldMkLst>
        <pc:spChg chg="mod">
          <ac:chgData name="Julie Cluff" userId="94318797b33d8c65" providerId="LiveId" clId="{9499567F-1C9D-429E-AD68-5A038A90497B}" dt="2022-04-20T16:47:11.931" v="1862" actId="20577"/>
          <ac:spMkLst>
            <pc:docMk/>
            <pc:sldMk cId="792326692" sldId="824"/>
            <ac:spMk id="2" creationId="{40A257C3-BB73-4202-A6E2-153F38E82BE9}"/>
          </ac:spMkLst>
        </pc:spChg>
        <pc:spChg chg="mod">
          <ac:chgData name="Julie Cluff" userId="94318797b33d8c65" providerId="LiveId" clId="{9499567F-1C9D-429E-AD68-5A038A90497B}" dt="2022-04-20T16:47:25.978" v="1881" actId="6549"/>
          <ac:spMkLst>
            <pc:docMk/>
            <pc:sldMk cId="792326692" sldId="824"/>
            <ac:spMk id="3" creationId="{DF3791B3-8CB3-4CFB-9F88-E15CEDC34EE6}"/>
          </ac:spMkLst>
        </pc:spChg>
      </pc:sldChg>
      <pc:sldChg chg="addSp delSp modSp add mod modAnim">
        <pc:chgData name="Julie Cluff" userId="94318797b33d8c65" providerId="LiveId" clId="{9499567F-1C9D-429E-AD68-5A038A90497B}" dt="2022-04-20T16:47:01.035" v="1853" actId="20577"/>
        <pc:sldMkLst>
          <pc:docMk/>
          <pc:sldMk cId="2896339293" sldId="825"/>
        </pc:sldMkLst>
        <pc:spChg chg="mod">
          <ac:chgData name="Julie Cluff" userId="94318797b33d8c65" providerId="LiveId" clId="{9499567F-1C9D-429E-AD68-5A038A90497B}" dt="2022-04-20T16:47:01.035" v="1853" actId="20577"/>
          <ac:spMkLst>
            <pc:docMk/>
            <pc:sldMk cId="2896339293" sldId="825"/>
            <ac:spMk id="2" creationId="{40A257C3-BB73-4202-A6E2-153F38E82BE9}"/>
          </ac:spMkLst>
        </pc:spChg>
        <pc:spChg chg="mod">
          <ac:chgData name="Julie Cluff" userId="94318797b33d8c65" providerId="LiveId" clId="{9499567F-1C9D-429E-AD68-5A038A90497B}" dt="2022-04-20T16:46:35.926" v="1843" actId="12"/>
          <ac:spMkLst>
            <pc:docMk/>
            <pc:sldMk cId="2896339293" sldId="825"/>
            <ac:spMk id="3" creationId="{DF3791B3-8CB3-4CFB-9F88-E15CEDC34EE6}"/>
          </ac:spMkLst>
        </pc:spChg>
        <pc:spChg chg="add del">
          <ac:chgData name="Julie Cluff" userId="94318797b33d8c65" providerId="LiveId" clId="{9499567F-1C9D-429E-AD68-5A038A90497B}" dt="2022-04-20T16:42:27.699" v="1397"/>
          <ac:spMkLst>
            <pc:docMk/>
            <pc:sldMk cId="2896339293" sldId="825"/>
            <ac:spMk id="4" creationId="{20F6C3CA-CA25-4870-BAB5-DD9DDFB7314C}"/>
          </ac:spMkLst>
        </pc:spChg>
        <pc:spChg chg="add del">
          <ac:chgData name="Julie Cluff" userId="94318797b33d8c65" providerId="LiveId" clId="{9499567F-1C9D-429E-AD68-5A038A90497B}" dt="2022-04-20T16:42:33.695" v="1399"/>
          <ac:spMkLst>
            <pc:docMk/>
            <pc:sldMk cId="2896339293" sldId="825"/>
            <ac:spMk id="5" creationId="{F680EDA6-1523-48C0-8549-5594136CC741}"/>
          </ac:spMkLst>
        </pc:spChg>
        <pc:spChg chg="add del">
          <ac:chgData name="Julie Cluff" userId="94318797b33d8c65" providerId="LiveId" clId="{9499567F-1C9D-429E-AD68-5A038A90497B}" dt="2022-04-20T16:42:50.599" v="1404"/>
          <ac:spMkLst>
            <pc:docMk/>
            <pc:sldMk cId="2896339293" sldId="825"/>
            <ac:spMk id="6" creationId="{9BC263C7-9C97-4299-B2B0-A2B7700D7404}"/>
          </ac:spMkLst>
        </pc:spChg>
        <pc:spChg chg="add del">
          <ac:chgData name="Julie Cluff" userId="94318797b33d8c65" providerId="LiveId" clId="{9499567F-1C9D-429E-AD68-5A038A90497B}" dt="2022-04-20T16:42:54.998" v="1407"/>
          <ac:spMkLst>
            <pc:docMk/>
            <pc:sldMk cId="2896339293" sldId="825"/>
            <ac:spMk id="7" creationId="{816ECE25-E6EA-4C4C-9D5C-942448744D73}"/>
          </ac:spMkLst>
        </pc:spChg>
        <pc:spChg chg="add del">
          <ac:chgData name="Julie Cluff" userId="94318797b33d8c65" providerId="LiveId" clId="{9499567F-1C9D-429E-AD68-5A038A90497B}" dt="2022-04-20T16:43:03.061" v="1409"/>
          <ac:spMkLst>
            <pc:docMk/>
            <pc:sldMk cId="2896339293" sldId="825"/>
            <ac:spMk id="8" creationId="{6CB31B9D-3C63-4E89-A2A2-CC080CCDDB98}"/>
          </ac:spMkLst>
        </pc:spChg>
        <pc:spChg chg="add del">
          <ac:chgData name="Julie Cluff" userId="94318797b33d8c65" providerId="LiveId" clId="{9499567F-1C9D-429E-AD68-5A038A90497B}" dt="2022-04-20T16:43:16.237" v="1411"/>
          <ac:spMkLst>
            <pc:docMk/>
            <pc:sldMk cId="2896339293" sldId="825"/>
            <ac:spMk id="9" creationId="{E4CD0546-AF34-4809-894E-7C6627BED4A7}"/>
          </ac:spMkLst>
        </pc:spChg>
        <pc:spChg chg="add del mod">
          <ac:chgData name="Julie Cluff" userId="94318797b33d8c65" providerId="LiveId" clId="{9499567F-1C9D-429E-AD68-5A038A90497B}" dt="2022-04-20T16:46:54.921" v="1844" actId="478"/>
          <ac:spMkLst>
            <pc:docMk/>
            <pc:sldMk cId="2896339293" sldId="825"/>
            <ac:spMk id="10" creationId="{3CDF704E-926B-4859-95C2-F125B85AF9C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r>
            <a:rPr lang="en-US" sz="2000" dirty="0">
              <a:solidFill>
                <a:srgbClr val="632552"/>
              </a:solidFill>
            </a:rPr>
            <a:t>Understand</a:t>
          </a: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r>
            <a:rPr lang="en-US" sz="2400" dirty="0">
              <a:solidFill>
                <a:srgbClr val="632552"/>
              </a:solidFill>
            </a:rPr>
            <a:t>Discover</a:t>
          </a: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r>
            <a:rPr lang="en-US" sz="2400" dirty="0">
              <a:solidFill>
                <a:srgbClr val="632552"/>
              </a:solidFill>
            </a:rPr>
            <a:t>Resolve</a:t>
          </a: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5CB70CB1-D900-4F1A-8DCF-12FB6426475C}" type="sibTrans" cxnId="{B9970CFD-03A0-4B59-9E9F-221FD62FAD0C}">
      <dgm:prSet/>
      <dgm:spPr/>
      <dgm:t>
        <a:bodyPr/>
        <a:lstStyle/>
        <a:p>
          <a:endParaRPr lang="en-US"/>
        </a:p>
      </dgm:t>
    </dgm:pt>
    <dgm:pt modelId="{67BE8632-6E25-42CA-AF0F-E3E7F9327AD8}" type="parTrans" cxnId="{B9970CFD-03A0-4B59-9E9F-221FD62FAD0C}">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custLinFactY="-200000" custLinFactNeighborX="-13545" custLinFactNeighborY="-254226"/>
      <dgm:spPr>
        <a:solidFill>
          <a:schemeClr val="bg2"/>
        </a:solidFill>
      </dgm:spPr>
    </dgm:pt>
    <dgm:pt modelId="{5A721586-C66B-466C-B06E-5CE4AF5B9836}" type="pres">
      <dgm:prSet presAssocID="{AA06D170-53AD-4DA9-80C1-149C6FA3BEAF}" presName="txNode" presStyleLbl="fgAcc1" presStyleIdx="1" presStyleCnt="5" custLinFactY="-200000" custLinFactNeighborX="11591" custLinFactNeighborY="-287532">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custLinFactY="-200000" custLinFactNeighborX="-20337" custLinFactNeighborY="-262615"/>
      <dgm:spPr>
        <a:solidFill>
          <a:schemeClr val="bg2"/>
        </a:solidFill>
      </dgm:spPr>
    </dgm:pt>
    <dgm:pt modelId="{FB15778C-49C6-495C-A62B-7562F88F74A5}" type="pres">
      <dgm:prSet presAssocID="{8998678A-D9A2-490E-BBEF-B89CA483BBD0}" presName="txNode" presStyleLbl="fgAcc1" presStyleIdx="2" presStyleCnt="5" custLinFactY="-200000" custLinFactNeighborX="1633" custLinFactNeighborY="-280964">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custLinFactY="-200000" custLinFactNeighborX="-34559" custLinFactNeighborY="-252063"/>
      <dgm:spPr>
        <a:solidFill>
          <a:schemeClr val="bg2"/>
        </a:solidFill>
      </dgm:spPr>
    </dgm:pt>
    <dgm:pt modelId="{66358C69-76C2-417E-ADC6-7C8EC599154C}" type="pres">
      <dgm:prSet presAssocID="{058D06FD-1B11-4315-8363-4A1451190EC0}" presName="txNode" presStyleLbl="fgAcc1" presStyleIdx="3" presStyleCnt="5" custLinFactY="-200000" custLinFactNeighborX="-41075" custLinFactNeighborY="-285369">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Grief</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Healing</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Grief</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Healing</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Grief</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Healing</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7BBAF6-A46F-4372-9A80-7E2D3CB7E25C}" type="doc">
      <dgm:prSet loTypeId="urn:microsoft.com/office/officeart/2005/8/layout/hProcess9" loCatId="process" qsTypeId="urn:microsoft.com/office/officeart/2005/8/quickstyle/3d2" qsCatId="3D" csTypeId="urn:microsoft.com/office/officeart/2005/8/colors/colorful5" csCatId="colorful" phldr="1"/>
      <dgm:spPr/>
    </dgm:pt>
    <dgm:pt modelId="{F4829813-9D80-4D0F-AA56-57AEFF764F48}">
      <dgm:prSet phldrT="[Text]"/>
      <dgm:spPr/>
      <dgm:t>
        <a:bodyPr/>
        <a:lstStyle/>
        <a:p>
          <a:r>
            <a:rPr lang="en-US" dirty="0"/>
            <a:t>Unaware</a:t>
          </a:r>
        </a:p>
      </dgm:t>
    </dgm:pt>
    <dgm:pt modelId="{31191565-7AA6-4A4F-BB67-B359533E87BA}" type="parTrans" cxnId="{FEC266CF-D73A-4AD9-A5D8-BDC8904E3F6D}">
      <dgm:prSet/>
      <dgm:spPr/>
      <dgm:t>
        <a:bodyPr/>
        <a:lstStyle/>
        <a:p>
          <a:endParaRPr lang="en-US"/>
        </a:p>
      </dgm:t>
    </dgm:pt>
    <dgm:pt modelId="{C773DD88-44B0-4D4A-A8BB-8C05A3DB2CFB}" type="sibTrans" cxnId="{FEC266CF-D73A-4AD9-A5D8-BDC8904E3F6D}">
      <dgm:prSet/>
      <dgm:spPr/>
      <dgm:t>
        <a:bodyPr/>
        <a:lstStyle/>
        <a:p>
          <a:endParaRPr lang="en-US"/>
        </a:p>
      </dgm:t>
    </dgm:pt>
    <dgm:pt modelId="{BD740FE1-9FA4-4E36-A9AE-6316D1D77534}">
      <dgm:prSet phldrT="[Text]"/>
      <dgm:spPr/>
      <dgm:t>
        <a:bodyPr/>
        <a:lstStyle/>
        <a:p>
          <a:r>
            <a:rPr lang="en-US" dirty="0"/>
            <a:t>Awareness</a:t>
          </a:r>
        </a:p>
      </dgm:t>
    </dgm:pt>
    <dgm:pt modelId="{CC0AE122-F0C9-44BF-BF65-912B596C0EEB}" type="parTrans" cxnId="{B990939F-2BDA-4745-BF84-D7FEDC07606C}">
      <dgm:prSet/>
      <dgm:spPr/>
      <dgm:t>
        <a:bodyPr/>
        <a:lstStyle/>
        <a:p>
          <a:endParaRPr lang="en-US"/>
        </a:p>
      </dgm:t>
    </dgm:pt>
    <dgm:pt modelId="{36DE0BF5-CD92-4337-B5E3-1FA578BAF624}" type="sibTrans" cxnId="{B990939F-2BDA-4745-BF84-D7FEDC07606C}">
      <dgm:prSet/>
      <dgm:spPr/>
      <dgm:t>
        <a:bodyPr/>
        <a:lstStyle/>
        <a:p>
          <a:endParaRPr lang="en-US"/>
        </a:p>
      </dgm:t>
    </dgm:pt>
    <dgm:pt modelId="{79CA17AA-8625-4D9B-BC8F-907AE0F5B109}">
      <dgm:prSet phldrT="[Text]"/>
      <dgm:spPr/>
      <dgm:t>
        <a:bodyPr/>
        <a:lstStyle/>
        <a:p>
          <a:r>
            <a:rPr lang="en-US" dirty="0"/>
            <a:t>Desire Change</a:t>
          </a:r>
        </a:p>
      </dgm:t>
    </dgm:pt>
    <dgm:pt modelId="{3F5C2CB3-497F-407C-A94D-399C5A3B084F}" type="parTrans" cxnId="{A4D2D637-DBFD-482B-9E27-5FDCBCEDEC3A}">
      <dgm:prSet/>
      <dgm:spPr/>
      <dgm:t>
        <a:bodyPr/>
        <a:lstStyle/>
        <a:p>
          <a:endParaRPr lang="en-US"/>
        </a:p>
      </dgm:t>
    </dgm:pt>
    <dgm:pt modelId="{1DE4531B-53AA-4B76-BCCB-36CC78A45170}" type="sibTrans" cxnId="{A4D2D637-DBFD-482B-9E27-5FDCBCEDEC3A}">
      <dgm:prSet/>
      <dgm:spPr/>
      <dgm:t>
        <a:bodyPr/>
        <a:lstStyle/>
        <a:p>
          <a:endParaRPr lang="en-US"/>
        </a:p>
      </dgm:t>
    </dgm:pt>
    <dgm:pt modelId="{A01F80F6-F024-4C58-A93C-83930B785BC1}">
      <dgm:prSet phldrT="[Text]"/>
      <dgm:spPr/>
      <dgm:t>
        <a:bodyPr/>
        <a:lstStyle/>
        <a:p>
          <a:r>
            <a:rPr lang="en-US" dirty="0"/>
            <a:t>Interrupt Pattern</a:t>
          </a:r>
        </a:p>
      </dgm:t>
    </dgm:pt>
    <dgm:pt modelId="{E3881776-E6C1-4519-A78A-61FB8378C5B9}" type="parTrans" cxnId="{DDB0A800-D38A-4D93-A3AB-C7AB25E649AE}">
      <dgm:prSet/>
      <dgm:spPr/>
      <dgm:t>
        <a:bodyPr/>
        <a:lstStyle/>
        <a:p>
          <a:endParaRPr lang="en-US"/>
        </a:p>
      </dgm:t>
    </dgm:pt>
    <dgm:pt modelId="{DFEE8BF3-753D-4C79-A75D-EC49B783CC9C}" type="sibTrans" cxnId="{DDB0A800-D38A-4D93-A3AB-C7AB25E649AE}">
      <dgm:prSet/>
      <dgm:spPr/>
      <dgm:t>
        <a:bodyPr/>
        <a:lstStyle/>
        <a:p>
          <a:endParaRPr lang="en-US"/>
        </a:p>
      </dgm:t>
    </dgm:pt>
    <dgm:pt modelId="{5C3DC7B3-365F-40C4-B265-B6C5B0AF6C79}">
      <dgm:prSet phldrT="[Text]"/>
      <dgm:spPr/>
      <dgm:t>
        <a:bodyPr/>
        <a:lstStyle/>
        <a:p>
          <a:r>
            <a:rPr lang="en-US" dirty="0"/>
            <a:t>Create Desired Change</a:t>
          </a:r>
        </a:p>
      </dgm:t>
    </dgm:pt>
    <dgm:pt modelId="{EF94CB4E-C885-4977-8B5A-FFC95B20D4F1}" type="parTrans" cxnId="{D146E3BE-E6F0-446E-909C-E7EB743FA292}">
      <dgm:prSet/>
      <dgm:spPr/>
      <dgm:t>
        <a:bodyPr/>
        <a:lstStyle/>
        <a:p>
          <a:endParaRPr lang="en-US"/>
        </a:p>
      </dgm:t>
    </dgm:pt>
    <dgm:pt modelId="{EECD1195-88F8-4AAD-9646-CD2A2011FDFF}" type="sibTrans" cxnId="{D146E3BE-E6F0-446E-909C-E7EB743FA292}">
      <dgm:prSet/>
      <dgm:spPr/>
      <dgm:t>
        <a:bodyPr/>
        <a:lstStyle/>
        <a:p>
          <a:endParaRPr lang="en-US"/>
        </a:p>
      </dgm:t>
    </dgm:pt>
    <dgm:pt modelId="{4CF42966-AC84-45A4-A111-404C78D02041}" type="pres">
      <dgm:prSet presAssocID="{647BBAF6-A46F-4372-9A80-7E2D3CB7E25C}" presName="CompostProcess" presStyleCnt="0">
        <dgm:presLayoutVars>
          <dgm:dir/>
          <dgm:resizeHandles val="exact"/>
        </dgm:presLayoutVars>
      </dgm:prSet>
      <dgm:spPr/>
    </dgm:pt>
    <dgm:pt modelId="{93FE5F96-DF4F-4FCF-B525-684A3767F8AA}" type="pres">
      <dgm:prSet presAssocID="{647BBAF6-A46F-4372-9A80-7E2D3CB7E25C}" presName="arrow" presStyleLbl="bgShp" presStyleIdx="0" presStyleCnt="1"/>
      <dgm:spPr/>
    </dgm:pt>
    <dgm:pt modelId="{5E7D213B-B454-470B-97F2-E6549DA01D0E}" type="pres">
      <dgm:prSet presAssocID="{647BBAF6-A46F-4372-9A80-7E2D3CB7E25C}" presName="linearProcess" presStyleCnt="0"/>
      <dgm:spPr/>
    </dgm:pt>
    <dgm:pt modelId="{AFAE0367-D2FB-4AEC-98C0-5B70D754EC9E}" type="pres">
      <dgm:prSet presAssocID="{F4829813-9D80-4D0F-AA56-57AEFF764F48}" presName="textNode" presStyleLbl="node1" presStyleIdx="0" presStyleCnt="5">
        <dgm:presLayoutVars>
          <dgm:bulletEnabled val="1"/>
        </dgm:presLayoutVars>
      </dgm:prSet>
      <dgm:spPr/>
    </dgm:pt>
    <dgm:pt modelId="{DF55EB77-BB31-49D7-8DDB-307E9C0749A8}" type="pres">
      <dgm:prSet presAssocID="{C773DD88-44B0-4D4A-A8BB-8C05A3DB2CFB}" presName="sibTrans" presStyleCnt="0"/>
      <dgm:spPr/>
    </dgm:pt>
    <dgm:pt modelId="{848651C7-2254-4B46-8F62-D996F4264041}" type="pres">
      <dgm:prSet presAssocID="{BD740FE1-9FA4-4E36-A9AE-6316D1D77534}" presName="textNode" presStyleLbl="node1" presStyleIdx="1" presStyleCnt="5">
        <dgm:presLayoutVars>
          <dgm:bulletEnabled val="1"/>
        </dgm:presLayoutVars>
      </dgm:prSet>
      <dgm:spPr/>
    </dgm:pt>
    <dgm:pt modelId="{89E04800-07AB-43D5-BC33-2DECD20671C2}" type="pres">
      <dgm:prSet presAssocID="{36DE0BF5-CD92-4337-B5E3-1FA578BAF624}" presName="sibTrans" presStyleCnt="0"/>
      <dgm:spPr/>
    </dgm:pt>
    <dgm:pt modelId="{C7CD1E0B-6260-4996-A8B7-862D4DF6B5B7}" type="pres">
      <dgm:prSet presAssocID="{79CA17AA-8625-4D9B-BC8F-907AE0F5B109}" presName="textNode" presStyleLbl="node1" presStyleIdx="2" presStyleCnt="5">
        <dgm:presLayoutVars>
          <dgm:bulletEnabled val="1"/>
        </dgm:presLayoutVars>
      </dgm:prSet>
      <dgm:spPr/>
    </dgm:pt>
    <dgm:pt modelId="{F3F5CE26-F236-4510-9E47-B387CD35DF1E}" type="pres">
      <dgm:prSet presAssocID="{1DE4531B-53AA-4B76-BCCB-36CC78A45170}" presName="sibTrans" presStyleCnt="0"/>
      <dgm:spPr/>
    </dgm:pt>
    <dgm:pt modelId="{F416B410-A994-4BA5-9667-B882161FF483}" type="pres">
      <dgm:prSet presAssocID="{A01F80F6-F024-4C58-A93C-83930B785BC1}" presName="textNode" presStyleLbl="node1" presStyleIdx="3" presStyleCnt="5">
        <dgm:presLayoutVars>
          <dgm:bulletEnabled val="1"/>
        </dgm:presLayoutVars>
      </dgm:prSet>
      <dgm:spPr/>
    </dgm:pt>
    <dgm:pt modelId="{003C856D-AADB-4707-9866-A750A185A0C8}" type="pres">
      <dgm:prSet presAssocID="{DFEE8BF3-753D-4C79-A75D-EC49B783CC9C}" presName="sibTrans" presStyleCnt="0"/>
      <dgm:spPr/>
    </dgm:pt>
    <dgm:pt modelId="{7A19B706-F9E3-41AE-9254-91628C19574C}" type="pres">
      <dgm:prSet presAssocID="{5C3DC7B3-365F-40C4-B265-B6C5B0AF6C79}" presName="textNode" presStyleLbl="node1" presStyleIdx="4" presStyleCnt="5">
        <dgm:presLayoutVars>
          <dgm:bulletEnabled val="1"/>
        </dgm:presLayoutVars>
      </dgm:prSet>
      <dgm:spPr/>
    </dgm:pt>
  </dgm:ptLst>
  <dgm:cxnLst>
    <dgm:cxn modelId="{DDB0A800-D38A-4D93-A3AB-C7AB25E649AE}" srcId="{647BBAF6-A46F-4372-9A80-7E2D3CB7E25C}" destId="{A01F80F6-F024-4C58-A93C-83930B785BC1}" srcOrd="3" destOrd="0" parTransId="{E3881776-E6C1-4519-A78A-61FB8378C5B9}" sibTransId="{DFEE8BF3-753D-4C79-A75D-EC49B783CC9C}"/>
    <dgm:cxn modelId="{1A902A11-5D64-4D8E-9129-BE2ADD96A329}" type="presOf" srcId="{79CA17AA-8625-4D9B-BC8F-907AE0F5B109}" destId="{C7CD1E0B-6260-4996-A8B7-862D4DF6B5B7}" srcOrd="0" destOrd="0" presId="urn:microsoft.com/office/officeart/2005/8/layout/hProcess9"/>
    <dgm:cxn modelId="{FC16A711-17DB-4215-BCC1-0F703463F7A2}" type="presOf" srcId="{647BBAF6-A46F-4372-9A80-7E2D3CB7E25C}" destId="{4CF42966-AC84-45A4-A111-404C78D02041}" srcOrd="0" destOrd="0" presId="urn:microsoft.com/office/officeart/2005/8/layout/hProcess9"/>
    <dgm:cxn modelId="{A4D2D637-DBFD-482B-9E27-5FDCBCEDEC3A}" srcId="{647BBAF6-A46F-4372-9A80-7E2D3CB7E25C}" destId="{79CA17AA-8625-4D9B-BC8F-907AE0F5B109}" srcOrd="2" destOrd="0" parTransId="{3F5C2CB3-497F-407C-A94D-399C5A3B084F}" sibTransId="{1DE4531B-53AA-4B76-BCCB-36CC78A45170}"/>
    <dgm:cxn modelId="{5C6E4542-236A-4BF4-8A7B-6FF696DA3A40}" type="presOf" srcId="{5C3DC7B3-365F-40C4-B265-B6C5B0AF6C79}" destId="{7A19B706-F9E3-41AE-9254-91628C19574C}" srcOrd="0" destOrd="0" presId="urn:microsoft.com/office/officeart/2005/8/layout/hProcess9"/>
    <dgm:cxn modelId="{F6DA8782-A5EB-499A-AF7C-2B49314B8CD0}" type="presOf" srcId="{A01F80F6-F024-4C58-A93C-83930B785BC1}" destId="{F416B410-A994-4BA5-9667-B882161FF483}" srcOrd="0" destOrd="0" presId="urn:microsoft.com/office/officeart/2005/8/layout/hProcess9"/>
    <dgm:cxn modelId="{B990939F-2BDA-4745-BF84-D7FEDC07606C}" srcId="{647BBAF6-A46F-4372-9A80-7E2D3CB7E25C}" destId="{BD740FE1-9FA4-4E36-A9AE-6316D1D77534}" srcOrd="1" destOrd="0" parTransId="{CC0AE122-F0C9-44BF-BF65-912B596C0EEB}" sibTransId="{36DE0BF5-CD92-4337-B5E3-1FA578BAF624}"/>
    <dgm:cxn modelId="{D146E3BE-E6F0-446E-909C-E7EB743FA292}" srcId="{647BBAF6-A46F-4372-9A80-7E2D3CB7E25C}" destId="{5C3DC7B3-365F-40C4-B265-B6C5B0AF6C79}" srcOrd="4" destOrd="0" parTransId="{EF94CB4E-C885-4977-8B5A-FFC95B20D4F1}" sibTransId="{EECD1195-88F8-4AAD-9646-CD2A2011FDFF}"/>
    <dgm:cxn modelId="{AE665AC5-BD0A-4B4A-A322-B84F82EEC28B}" type="presOf" srcId="{BD740FE1-9FA4-4E36-A9AE-6316D1D77534}" destId="{848651C7-2254-4B46-8F62-D996F4264041}" srcOrd="0" destOrd="0" presId="urn:microsoft.com/office/officeart/2005/8/layout/hProcess9"/>
    <dgm:cxn modelId="{FEC266CF-D73A-4AD9-A5D8-BDC8904E3F6D}" srcId="{647BBAF6-A46F-4372-9A80-7E2D3CB7E25C}" destId="{F4829813-9D80-4D0F-AA56-57AEFF764F48}" srcOrd="0" destOrd="0" parTransId="{31191565-7AA6-4A4F-BB67-B359533E87BA}" sibTransId="{C773DD88-44B0-4D4A-A8BB-8C05A3DB2CFB}"/>
    <dgm:cxn modelId="{2DB0A3D0-AB8B-4411-AE4C-0F898573C9E3}" type="presOf" srcId="{F4829813-9D80-4D0F-AA56-57AEFF764F48}" destId="{AFAE0367-D2FB-4AEC-98C0-5B70D754EC9E}" srcOrd="0" destOrd="0" presId="urn:microsoft.com/office/officeart/2005/8/layout/hProcess9"/>
    <dgm:cxn modelId="{1E343DB6-71B5-4C22-B165-49EEA92CF0F5}" type="presParOf" srcId="{4CF42966-AC84-45A4-A111-404C78D02041}" destId="{93FE5F96-DF4F-4FCF-B525-684A3767F8AA}" srcOrd="0" destOrd="0" presId="urn:microsoft.com/office/officeart/2005/8/layout/hProcess9"/>
    <dgm:cxn modelId="{E5686364-CD9B-4CA6-A0BE-4AF94260579D}" type="presParOf" srcId="{4CF42966-AC84-45A4-A111-404C78D02041}" destId="{5E7D213B-B454-470B-97F2-E6549DA01D0E}" srcOrd="1" destOrd="0" presId="urn:microsoft.com/office/officeart/2005/8/layout/hProcess9"/>
    <dgm:cxn modelId="{7375FE1A-942C-4A2C-B9CA-0C46A6158C6B}" type="presParOf" srcId="{5E7D213B-B454-470B-97F2-E6549DA01D0E}" destId="{AFAE0367-D2FB-4AEC-98C0-5B70D754EC9E}" srcOrd="0" destOrd="0" presId="urn:microsoft.com/office/officeart/2005/8/layout/hProcess9"/>
    <dgm:cxn modelId="{C75534FA-94C8-4C8E-A3AD-DF866DFDE68A}" type="presParOf" srcId="{5E7D213B-B454-470B-97F2-E6549DA01D0E}" destId="{DF55EB77-BB31-49D7-8DDB-307E9C0749A8}" srcOrd="1" destOrd="0" presId="urn:microsoft.com/office/officeart/2005/8/layout/hProcess9"/>
    <dgm:cxn modelId="{92EA88A7-6670-447B-91D7-BBD2D51F7B85}" type="presParOf" srcId="{5E7D213B-B454-470B-97F2-E6549DA01D0E}" destId="{848651C7-2254-4B46-8F62-D996F4264041}" srcOrd="2" destOrd="0" presId="urn:microsoft.com/office/officeart/2005/8/layout/hProcess9"/>
    <dgm:cxn modelId="{74E26F52-EEE4-4896-9386-687A590D330A}" type="presParOf" srcId="{5E7D213B-B454-470B-97F2-E6549DA01D0E}" destId="{89E04800-07AB-43D5-BC33-2DECD20671C2}" srcOrd="3" destOrd="0" presId="urn:microsoft.com/office/officeart/2005/8/layout/hProcess9"/>
    <dgm:cxn modelId="{51CC4045-3B92-4D1A-B723-F91A301F7E15}" type="presParOf" srcId="{5E7D213B-B454-470B-97F2-E6549DA01D0E}" destId="{C7CD1E0B-6260-4996-A8B7-862D4DF6B5B7}" srcOrd="4" destOrd="0" presId="urn:microsoft.com/office/officeart/2005/8/layout/hProcess9"/>
    <dgm:cxn modelId="{2E041505-742C-4FF1-AF9E-5CB96B037AB8}" type="presParOf" srcId="{5E7D213B-B454-470B-97F2-E6549DA01D0E}" destId="{F3F5CE26-F236-4510-9E47-B387CD35DF1E}" srcOrd="5" destOrd="0" presId="urn:microsoft.com/office/officeart/2005/8/layout/hProcess9"/>
    <dgm:cxn modelId="{AD10C843-1BC5-44B0-8121-AE4571C53687}" type="presParOf" srcId="{5E7D213B-B454-470B-97F2-E6549DA01D0E}" destId="{F416B410-A994-4BA5-9667-B882161FF483}" srcOrd="6" destOrd="0" presId="urn:microsoft.com/office/officeart/2005/8/layout/hProcess9"/>
    <dgm:cxn modelId="{00577DE4-7EBF-4EE8-B7C6-C59B52784581}" type="presParOf" srcId="{5E7D213B-B454-470B-97F2-E6549DA01D0E}" destId="{003C856D-AADB-4707-9866-A750A185A0C8}" srcOrd="7" destOrd="0" presId="urn:microsoft.com/office/officeart/2005/8/layout/hProcess9"/>
    <dgm:cxn modelId="{C5046706-B135-4990-947C-2B07A7B7415D}" type="presParOf" srcId="{5E7D213B-B454-470B-97F2-E6549DA01D0E}" destId="{7A19B706-F9E3-41AE-9254-91628C19574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7BBAF6-A46F-4372-9A80-7E2D3CB7E25C}" type="doc">
      <dgm:prSet loTypeId="urn:microsoft.com/office/officeart/2005/8/layout/hProcess9" loCatId="process" qsTypeId="urn:microsoft.com/office/officeart/2005/8/quickstyle/3d2" qsCatId="3D" csTypeId="urn:microsoft.com/office/officeart/2005/8/colors/accent1_5" csCatId="accent1" phldr="1"/>
      <dgm:spPr/>
    </dgm:pt>
    <dgm:pt modelId="{F4829813-9D80-4D0F-AA56-57AEFF764F48}">
      <dgm:prSet phldrT="[Text]"/>
      <dgm:spPr/>
      <dgm:t>
        <a:bodyPr/>
        <a:lstStyle/>
        <a:p>
          <a:r>
            <a:rPr lang="en-US" dirty="0"/>
            <a:t>Unaware</a:t>
          </a:r>
        </a:p>
      </dgm:t>
    </dgm:pt>
    <dgm:pt modelId="{31191565-7AA6-4A4F-BB67-B359533E87BA}" type="parTrans" cxnId="{FEC266CF-D73A-4AD9-A5D8-BDC8904E3F6D}">
      <dgm:prSet/>
      <dgm:spPr/>
      <dgm:t>
        <a:bodyPr/>
        <a:lstStyle/>
        <a:p>
          <a:endParaRPr lang="en-US"/>
        </a:p>
      </dgm:t>
    </dgm:pt>
    <dgm:pt modelId="{C773DD88-44B0-4D4A-A8BB-8C05A3DB2CFB}" type="sibTrans" cxnId="{FEC266CF-D73A-4AD9-A5D8-BDC8904E3F6D}">
      <dgm:prSet/>
      <dgm:spPr/>
      <dgm:t>
        <a:bodyPr/>
        <a:lstStyle/>
        <a:p>
          <a:endParaRPr lang="en-US"/>
        </a:p>
      </dgm:t>
    </dgm:pt>
    <dgm:pt modelId="{BD740FE1-9FA4-4E36-A9AE-6316D1D77534}">
      <dgm:prSet phldrT="[Text]"/>
      <dgm:spPr/>
      <dgm:t>
        <a:bodyPr/>
        <a:lstStyle/>
        <a:p>
          <a:r>
            <a:rPr lang="en-US" dirty="0"/>
            <a:t>Awareness</a:t>
          </a:r>
        </a:p>
      </dgm:t>
    </dgm:pt>
    <dgm:pt modelId="{CC0AE122-F0C9-44BF-BF65-912B596C0EEB}" type="parTrans" cxnId="{B990939F-2BDA-4745-BF84-D7FEDC07606C}">
      <dgm:prSet/>
      <dgm:spPr/>
      <dgm:t>
        <a:bodyPr/>
        <a:lstStyle/>
        <a:p>
          <a:endParaRPr lang="en-US"/>
        </a:p>
      </dgm:t>
    </dgm:pt>
    <dgm:pt modelId="{36DE0BF5-CD92-4337-B5E3-1FA578BAF624}" type="sibTrans" cxnId="{B990939F-2BDA-4745-BF84-D7FEDC07606C}">
      <dgm:prSet/>
      <dgm:spPr/>
      <dgm:t>
        <a:bodyPr/>
        <a:lstStyle/>
        <a:p>
          <a:endParaRPr lang="en-US"/>
        </a:p>
      </dgm:t>
    </dgm:pt>
    <dgm:pt modelId="{79CA17AA-8625-4D9B-BC8F-907AE0F5B109}">
      <dgm:prSet phldrT="[Text]"/>
      <dgm:spPr/>
      <dgm:t>
        <a:bodyPr/>
        <a:lstStyle/>
        <a:p>
          <a:r>
            <a:rPr lang="en-US" dirty="0"/>
            <a:t>Desire Change</a:t>
          </a:r>
        </a:p>
      </dgm:t>
    </dgm:pt>
    <dgm:pt modelId="{3F5C2CB3-497F-407C-A94D-399C5A3B084F}" type="parTrans" cxnId="{A4D2D637-DBFD-482B-9E27-5FDCBCEDEC3A}">
      <dgm:prSet/>
      <dgm:spPr/>
      <dgm:t>
        <a:bodyPr/>
        <a:lstStyle/>
        <a:p>
          <a:endParaRPr lang="en-US"/>
        </a:p>
      </dgm:t>
    </dgm:pt>
    <dgm:pt modelId="{1DE4531B-53AA-4B76-BCCB-36CC78A45170}" type="sibTrans" cxnId="{A4D2D637-DBFD-482B-9E27-5FDCBCEDEC3A}">
      <dgm:prSet/>
      <dgm:spPr/>
      <dgm:t>
        <a:bodyPr/>
        <a:lstStyle/>
        <a:p>
          <a:endParaRPr lang="en-US"/>
        </a:p>
      </dgm:t>
    </dgm:pt>
    <dgm:pt modelId="{A01F80F6-F024-4C58-A93C-83930B785BC1}">
      <dgm:prSet phldrT="[Text]"/>
      <dgm:spPr/>
      <dgm:t>
        <a:bodyPr/>
        <a:lstStyle/>
        <a:p>
          <a:r>
            <a:rPr lang="en-US" dirty="0"/>
            <a:t>Interrupt Pattern</a:t>
          </a:r>
        </a:p>
      </dgm:t>
    </dgm:pt>
    <dgm:pt modelId="{E3881776-E6C1-4519-A78A-61FB8378C5B9}" type="parTrans" cxnId="{DDB0A800-D38A-4D93-A3AB-C7AB25E649AE}">
      <dgm:prSet/>
      <dgm:spPr/>
      <dgm:t>
        <a:bodyPr/>
        <a:lstStyle/>
        <a:p>
          <a:endParaRPr lang="en-US"/>
        </a:p>
      </dgm:t>
    </dgm:pt>
    <dgm:pt modelId="{DFEE8BF3-753D-4C79-A75D-EC49B783CC9C}" type="sibTrans" cxnId="{DDB0A800-D38A-4D93-A3AB-C7AB25E649AE}">
      <dgm:prSet/>
      <dgm:spPr/>
      <dgm:t>
        <a:bodyPr/>
        <a:lstStyle/>
        <a:p>
          <a:endParaRPr lang="en-US"/>
        </a:p>
      </dgm:t>
    </dgm:pt>
    <dgm:pt modelId="{5C3DC7B3-365F-40C4-B265-B6C5B0AF6C79}">
      <dgm:prSet phldrT="[Text]"/>
      <dgm:spPr/>
      <dgm:t>
        <a:bodyPr/>
        <a:lstStyle/>
        <a:p>
          <a:r>
            <a:rPr lang="en-US" dirty="0"/>
            <a:t>Create Desired Change</a:t>
          </a:r>
        </a:p>
      </dgm:t>
    </dgm:pt>
    <dgm:pt modelId="{EF94CB4E-C885-4977-8B5A-FFC95B20D4F1}" type="parTrans" cxnId="{D146E3BE-E6F0-446E-909C-E7EB743FA292}">
      <dgm:prSet/>
      <dgm:spPr/>
      <dgm:t>
        <a:bodyPr/>
        <a:lstStyle/>
        <a:p>
          <a:endParaRPr lang="en-US"/>
        </a:p>
      </dgm:t>
    </dgm:pt>
    <dgm:pt modelId="{EECD1195-88F8-4AAD-9646-CD2A2011FDFF}" type="sibTrans" cxnId="{D146E3BE-E6F0-446E-909C-E7EB743FA292}">
      <dgm:prSet/>
      <dgm:spPr/>
      <dgm:t>
        <a:bodyPr/>
        <a:lstStyle/>
        <a:p>
          <a:endParaRPr lang="en-US"/>
        </a:p>
      </dgm:t>
    </dgm:pt>
    <dgm:pt modelId="{4CF42966-AC84-45A4-A111-404C78D02041}" type="pres">
      <dgm:prSet presAssocID="{647BBAF6-A46F-4372-9A80-7E2D3CB7E25C}" presName="CompostProcess" presStyleCnt="0">
        <dgm:presLayoutVars>
          <dgm:dir/>
          <dgm:resizeHandles val="exact"/>
        </dgm:presLayoutVars>
      </dgm:prSet>
      <dgm:spPr/>
    </dgm:pt>
    <dgm:pt modelId="{93FE5F96-DF4F-4FCF-B525-684A3767F8AA}" type="pres">
      <dgm:prSet presAssocID="{647BBAF6-A46F-4372-9A80-7E2D3CB7E25C}" presName="arrow" presStyleLbl="bgShp" presStyleIdx="0" presStyleCnt="1"/>
      <dgm:spPr/>
    </dgm:pt>
    <dgm:pt modelId="{5E7D213B-B454-470B-97F2-E6549DA01D0E}" type="pres">
      <dgm:prSet presAssocID="{647BBAF6-A46F-4372-9A80-7E2D3CB7E25C}" presName="linearProcess" presStyleCnt="0"/>
      <dgm:spPr/>
    </dgm:pt>
    <dgm:pt modelId="{AFAE0367-D2FB-4AEC-98C0-5B70D754EC9E}" type="pres">
      <dgm:prSet presAssocID="{F4829813-9D80-4D0F-AA56-57AEFF764F48}" presName="textNode" presStyleLbl="node1" presStyleIdx="0" presStyleCnt="5">
        <dgm:presLayoutVars>
          <dgm:bulletEnabled val="1"/>
        </dgm:presLayoutVars>
      </dgm:prSet>
      <dgm:spPr/>
    </dgm:pt>
    <dgm:pt modelId="{DF55EB77-BB31-49D7-8DDB-307E9C0749A8}" type="pres">
      <dgm:prSet presAssocID="{C773DD88-44B0-4D4A-A8BB-8C05A3DB2CFB}" presName="sibTrans" presStyleCnt="0"/>
      <dgm:spPr/>
    </dgm:pt>
    <dgm:pt modelId="{848651C7-2254-4B46-8F62-D996F4264041}" type="pres">
      <dgm:prSet presAssocID="{BD740FE1-9FA4-4E36-A9AE-6316D1D77534}" presName="textNode" presStyleLbl="node1" presStyleIdx="1" presStyleCnt="5">
        <dgm:presLayoutVars>
          <dgm:bulletEnabled val="1"/>
        </dgm:presLayoutVars>
      </dgm:prSet>
      <dgm:spPr/>
    </dgm:pt>
    <dgm:pt modelId="{89E04800-07AB-43D5-BC33-2DECD20671C2}" type="pres">
      <dgm:prSet presAssocID="{36DE0BF5-CD92-4337-B5E3-1FA578BAF624}" presName="sibTrans" presStyleCnt="0"/>
      <dgm:spPr/>
    </dgm:pt>
    <dgm:pt modelId="{C7CD1E0B-6260-4996-A8B7-862D4DF6B5B7}" type="pres">
      <dgm:prSet presAssocID="{79CA17AA-8625-4D9B-BC8F-907AE0F5B109}" presName="textNode" presStyleLbl="node1" presStyleIdx="2" presStyleCnt="5">
        <dgm:presLayoutVars>
          <dgm:bulletEnabled val="1"/>
        </dgm:presLayoutVars>
      </dgm:prSet>
      <dgm:spPr/>
    </dgm:pt>
    <dgm:pt modelId="{F3F5CE26-F236-4510-9E47-B387CD35DF1E}" type="pres">
      <dgm:prSet presAssocID="{1DE4531B-53AA-4B76-BCCB-36CC78A45170}" presName="sibTrans" presStyleCnt="0"/>
      <dgm:spPr/>
    </dgm:pt>
    <dgm:pt modelId="{F416B410-A994-4BA5-9667-B882161FF483}" type="pres">
      <dgm:prSet presAssocID="{A01F80F6-F024-4C58-A93C-83930B785BC1}" presName="textNode" presStyleLbl="node1" presStyleIdx="3" presStyleCnt="5">
        <dgm:presLayoutVars>
          <dgm:bulletEnabled val="1"/>
        </dgm:presLayoutVars>
      </dgm:prSet>
      <dgm:spPr/>
    </dgm:pt>
    <dgm:pt modelId="{003C856D-AADB-4707-9866-A750A185A0C8}" type="pres">
      <dgm:prSet presAssocID="{DFEE8BF3-753D-4C79-A75D-EC49B783CC9C}" presName="sibTrans" presStyleCnt="0"/>
      <dgm:spPr/>
    </dgm:pt>
    <dgm:pt modelId="{7A19B706-F9E3-41AE-9254-91628C19574C}" type="pres">
      <dgm:prSet presAssocID="{5C3DC7B3-365F-40C4-B265-B6C5B0AF6C79}" presName="textNode" presStyleLbl="node1" presStyleIdx="4" presStyleCnt="5">
        <dgm:presLayoutVars>
          <dgm:bulletEnabled val="1"/>
        </dgm:presLayoutVars>
      </dgm:prSet>
      <dgm:spPr/>
    </dgm:pt>
  </dgm:ptLst>
  <dgm:cxnLst>
    <dgm:cxn modelId="{DDB0A800-D38A-4D93-A3AB-C7AB25E649AE}" srcId="{647BBAF6-A46F-4372-9A80-7E2D3CB7E25C}" destId="{A01F80F6-F024-4C58-A93C-83930B785BC1}" srcOrd="3" destOrd="0" parTransId="{E3881776-E6C1-4519-A78A-61FB8378C5B9}" sibTransId="{DFEE8BF3-753D-4C79-A75D-EC49B783CC9C}"/>
    <dgm:cxn modelId="{1A902A11-5D64-4D8E-9129-BE2ADD96A329}" type="presOf" srcId="{79CA17AA-8625-4D9B-BC8F-907AE0F5B109}" destId="{C7CD1E0B-6260-4996-A8B7-862D4DF6B5B7}" srcOrd="0" destOrd="0" presId="urn:microsoft.com/office/officeart/2005/8/layout/hProcess9"/>
    <dgm:cxn modelId="{FC16A711-17DB-4215-BCC1-0F703463F7A2}" type="presOf" srcId="{647BBAF6-A46F-4372-9A80-7E2D3CB7E25C}" destId="{4CF42966-AC84-45A4-A111-404C78D02041}" srcOrd="0" destOrd="0" presId="urn:microsoft.com/office/officeart/2005/8/layout/hProcess9"/>
    <dgm:cxn modelId="{A4D2D637-DBFD-482B-9E27-5FDCBCEDEC3A}" srcId="{647BBAF6-A46F-4372-9A80-7E2D3CB7E25C}" destId="{79CA17AA-8625-4D9B-BC8F-907AE0F5B109}" srcOrd="2" destOrd="0" parTransId="{3F5C2CB3-497F-407C-A94D-399C5A3B084F}" sibTransId="{1DE4531B-53AA-4B76-BCCB-36CC78A45170}"/>
    <dgm:cxn modelId="{5C6E4542-236A-4BF4-8A7B-6FF696DA3A40}" type="presOf" srcId="{5C3DC7B3-365F-40C4-B265-B6C5B0AF6C79}" destId="{7A19B706-F9E3-41AE-9254-91628C19574C}" srcOrd="0" destOrd="0" presId="urn:microsoft.com/office/officeart/2005/8/layout/hProcess9"/>
    <dgm:cxn modelId="{F6DA8782-A5EB-499A-AF7C-2B49314B8CD0}" type="presOf" srcId="{A01F80F6-F024-4C58-A93C-83930B785BC1}" destId="{F416B410-A994-4BA5-9667-B882161FF483}" srcOrd="0" destOrd="0" presId="urn:microsoft.com/office/officeart/2005/8/layout/hProcess9"/>
    <dgm:cxn modelId="{B990939F-2BDA-4745-BF84-D7FEDC07606C}" srcId="{647BBAF6-A46F-4372-9A80-7E2D3CB7E25C}" destId="{BD740FE1-9FA4-4E36-A9AE-6316D1D77534}" srcOrd="1" destOrd="0" parTransId="{CC0AE122-F0C9-44BF-BF65-912B596C0EEB}" sibTransId="{36DE0BF5-CD92-4337-B5E3-1FA578BAF624}"/>
    <dgm:cxn modelId="{D146E3BE-E6F0-446E-909C-E7EB743FA292}" srcId="{647BBAF6-A46F-4372-9A80-7E2D3CB7E25C}" destId="{5C3DC7B3-365F-40C4-B265-B6C5B0AF6C79}" srcOrd="4" destOrd="0" parTransId="{EF94CB4E-C885-4977-8B5A-FFC95B20D4F1}" sibTransId="{EECD1195-88F8-4AAD-9646-CD2A2011FDFF}"/>
    <dgm:cxn modelId="{AE665AC5-BD0A-4B4A-A322-B84F82EEC28B}" type="presOf" srcId="{BD740FE1-9FA4-4E36-A9AE-6316D1D77534}" destId="{848651C7-2254-4B46-8F62-D996F4264041}" srcOrd="0" destOrd="0" presId="urn:microsoft.com/office/officeart/2005/8/layout/hProcess9"/>
    <dgm:cxn modelId="{FEC266CF-D73A-4AD9-A5D8-BDC8904E3F6D}" srcId="{647BBAF6-A46F-4372-9A80-7E2D3CB7E25C}" destId="{F4829813-9D80-4D0F-AA56-57AEFF764F48}" srcOrd="0" destOrd="0" parTransId="{31191565-7AA6-4A4F-BB67-B359533E87BA}" sibTransId="{C773DD88-44B0-4D4A-A8BB-8C05A3DB2CFB}"/>
    <dgm:cxn modelId="{2DB0A3D0-AB8B-4411-AE4C-0F898573C9E3}" type="presOf" srcId="{F4829813-9D80-4D0F-AA56-57AEFF764F48}" destId="{AFAE0367-D2FB-4AEC-98C0-5B70D754EC9E}" srcOrd="0" destOrd="0" presId="urn:microsoft.com/office/officeart/2005/8/layout/hProcess9"/>
    <dgm:cxn modelId="{1E343DB6-71B5-4C22-B165-49EEA92CF0F5}" type="presParOf" srcId="{4CF42966-AC84-45A4-A111-404C78D02041}" destId="{93FE5F96-DF4F-4FCF-B525-684A3767F8AA}" srcOrd="0" destOrd="0" presId="urn:microsoft.com/office/officeart/2005/8/layout/hProcess9"/>
    <dgm:cxn modelId="{E5686364-CD9B-4CA6-A0BE-4AF94260579D}" type="presParOf" srcId="{4CF42966-AC84-45A4-A111-404C78D02041}" destId="{5E7D213B-B454-470B-97F2-E6549DA01D0E}" srcOrd="1" destOrd="0" presId="urn:microsoft.com/office/officeart/2005/8/layout/hProcess9"/>
    <dgm:cxn modelId="{7375FE1A-942C-4A2C-B9CA-0C46A6158C6B}" type="presParOf" srcId="{5E7D213B-B454-470B-97F2-E6549DA01D0E}" destId="{AFAE0367-D2FB-4AEC-98C0-5B70D754EC9E}" srcOrd="0" destOrd="0" presId="urn:microsoft.com/office/officeart/2005/8/layout/hProcess9"/>
    <dgm:cxn modelId="{C75534FA-94C8-4C8E-A3AD-DF866DFDE68A}" type="presParOf" srcId="{5E7D213B-B454-470B-97F2-E6549DA01D0E}" destId="{DF55EB77-BB31-49D7-8DDB-307E9C0749A8}" srcOrd="1" destOrd="0" presId="urn:microsoft.com/office/officeart/2005/8/layout/hProcess9"/>
    <dgm:cxn modelId="{92EA88A7-6670-447B-91D7-BBD2D51F7B85}" type="presParOf" srcId="{5E7D213B-B454-470B-97F2-E6549DA01D0E}" destId="{848651C7-2254-4B46-8F62-D996F4264041}" srcOrd="2" destOrd="0" presId="urn:microsoft.com/office/officeart/2005/8/layout/hProcess9"/>
    <dgm:cxn modelId="{74E26F52-EEE4-4896-9386-687A590D330A}" type="presParOf" srcId="{5E7D213B-B454-470B-97F2-E6549DA01D0E}" destId="{89E04800-07AB-43D5-BC33-2DECD20671C2}" srcOrd="3" destOrd="0" presId="urn:microsoft.com/office/officeart/2005/8/layout/hProcess9"/>
    <dgm:cxn modelId="{51CC4045-3B92-4D1A-B723-F91A301F7E15}" type="presParOf" srcId="{5E7D213B-B454-470B-97F2-E6549DA01D0E}" destId="{C7CD1E0B-6260-4996-A8B7-862D4DF6B5B7}" srcOrd="4" destOrd="0" presId="urn:microsoft.com/office/officeart/2005/8/layout/hProcess9"/>
    <dgm:cxn modelId="{2E041505-742C-4FF1-AF9E-5CB96B037AB8}" type="presParOf" srcId="{5E7D213B-B454-470B-97F2-E6549DA01D0E}" destId="{F3F5CE26-F236-4510-9E47-B387CD35DF1E}" srcOrd="5" destOrd="0" presId="urn:microsoft.com/office/officeart/2005/8/layout/hProcess9"/>
    <dgm:cxn modelId="{AD10C843-1BC5-44B0-8121-AE4571C53687}" type="presParOf" srcId="{5E7D213B-B454-470B-97F2-E6549DA01D0E}" destId="{F416B410-A994-4BA5-9667-B882161FF483}" srcOrd="6" destOrd="0" presId="urn:microsoft.com/office/officeart/2005/8/layout/hProcess9"/>
    <dgm:cxn modelId="{00577DE4-7EBF-4EE8-B7C6-C59B52784581}" type="presParOf" srcId="{5E7D213B-B454-470B-97F2-E6549DA01D0E}" destId="{003C856D-AADB-4707-9866-A750A185A0C8}" srcOrd="7" destOrd="0" presId="urn:microsoft.com/office/officeart/2005/8/layout/hProcess9"/>
    <dgm:cxn modelId="{C5046706-B135-4990-947C-2B07A7B7415D}" type="presParOf" srcId="{5E7D213B-B454-470B-97F2-E6549DA01D0E}" destId="{7A19B706-F9E3-41AE-9254-91628C19574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47BBAF6-A46F-4372-9A80-7E2D3CB7E25C}" type="doc">
      <dgm:prSet loTypeId="urn:microsoft.com/office/officeart/2005/8/layout/hProcess9" loCatId="process" qsTypeId="urn:microsoft.com/office/officeart/2005/8/quickstyle/3d2" qsCatId="3D" csTypeId="urn:microsoft.com/office/officeart/2005/8/colors/accent5_2" csCatId="accent5" phldr="1"/>
      <dgm:spPr/>
    </dgm:pt>
    <dgm:pt modelId="{F4829813-9D80-4D0F-AA56-57AEFF764F48}">
      <dgm:prSet phldrT="[Text]"/>
      <dgm:spPr/>
      <dgm:t>
        <a:bodyPr/>
        <a:lstStyle/>
        <a:p>
          <a:r>
            <a:rPr lang="en-US" dirty="0"/>
            <a:t>After</a:t>
          </a:r>
        </a:p>
      </dgm:t>
    </dgm:pt>
    <dgm:pt modelId="{31191565-7AA6-4A4F-BB67-B359533E87BA}" type="parTrans" cxnId="{FEC266CF-D73A-4AD9-A5D8-BDC8904E3F6D}">
      <dgm:prSet/>
      <dgm:spPr/>
      <dgm:t>
        <a:bodyPr/>
        <a:lstStyle/>
        <a:p>
          <a:endParaRPr lang="en-US"/>
        </a:p>
      </dgm:t>
    </dgm:pt>
    <dgm:pt modelId="{C773DD88-44B0-4D4A-A8BB-8C05A3DB2CFB}" type="sibTrans" cxnId="{FEC266CF-D73A-4AD9-A5D8-BDC8904E3F6D}">
      <dgm:prSet/>
      <dgm:spPr/>
      <dgm:t>
        <a:bodyPr/>
        <a:lstStyle/>
        <a:p>
          <a:endParaRPr lang="en-US"/>
        </a:p>
      </dgm:t>
    </dgm:pt>
    <dgm:pt modelId="{BD740FE1-9FA4-4E36-A9AE-6316D1D77534}">
      <dgm:prSet phldrT="[Text]"/>
      <dgm:spPr/>
      <dgm:t>
        <a:bodyPr/>
        <a:lstStyle/>
        <a:p>
          <a:r>
            <a:rPr lang="en-US" dirty="0"/>
            <a:t>During</a:t>
          </a:r>
        </a:p>
      </dgm:t>
    </dgm:pt>
    <dgm:pt modelId="{CC0AE122-F0C9-44BF-BF65-912B596C0EEB}" type="parTrans" cxnId="{B990939F-2BDA-4745-BF84-D7FEDC07606C}">
      <dgm:prSet/>
      <dgm:spPr/>
      <dgm:t>
        <a:bodyPr/>
        <a:lstStyle/>
        <a:p>
          <a:endParaRPr lang="en-US"/>
        </a:p>
      </dgm:t>
    </dgm:pt>
    <dgm:pt modelId="{36DE0BF5-CD92-4337-B5E3-1FA578BAF624}" type="sibTrans" cxnId="{B990939F-2BDA-4745-BF84-D7FEDC07606C}">
      <dgm:prSet/>
      <dgm:spPr/>
      <dgm:t>
        <a:bodyPr/>
        <a:lstStyle/>
        <a:p>
          <a:endParaRPr lang="en-US"/>
        </a:p>
      </dgm:t>
    </dgm:pt>
    <dgm:pt modelId="{79CA17AA-8625-4D9B-BC8F-907AE0F5B109}">
      <dgm:prSet phldrT="[Text]"/>
      <dgm:spPr/>
      <dgm:t>
        <a:bodyPr/>
        <a:lstStyle/>
        <a:p>
          <a:r>
            <a:rPr lang="en-US" dirty="0"/>
            <a:t>Before</a:t>
          </a:r>
        </a:p>
      </dgm:t>
    </dgm:pt>
    <dgm:pt modelId="{3F5C2CB3-497F-407C-A94D-399C5A3B084F}" type="parTrans" cxnId="{A4D2D637-DBFD-482B-9E27-5FDCBCEDEC3A}">
      <dgm:prSet/>
      <dgm:spPr/>
      <dgm:t>
        <a:bodyPr/>
        <a:lstStyle/>
        <a:p>
          <a:endParaRPr lang="en-US"/>
        </a:p>
      </dgm:t>
    </dgm:pt>
    <dgm:pt modelId="{1DE4531B-53AA-4B76-BCCB-36CC78A45170}" type="sibTrans" cxnId="{A4D2D637-DBFD-482B-9E27-5FDCBCEDEC3A}">
      <dgm:prSet/>
      <dgm:spPr/>
      <dgm:t>
        <a:bodyPr/>
        <a:lstStyle/>
        <a:p>
          <a:endParaRPr lang="en-US"/>
        </a:p>
      </dgm:t>
    </dgm:pt>
    <dgm:pt modelId="{4CF42966-AC84-45A4-A111-404C78D02041}" type="pres">
      <dgm:prSet presAssocID="{647BBAF6-A46F-4372-9A80-7E2D3CB7E25C}" presName="CompostProcess" presStyleCnt="0">
        <dgm:presLayoutVars>
          <dgm:dir/>
          <dgm:resizeHandles val="exact"/>
        </dgm:presLayoutVars>
      </dgm:prSet>
      <dgm:spPr/>
    </dgm:pt>
    <dgm:pt modelId="{93FE5F96-DF4F-4FCF-B525-684A3767F8AA}" type="pres">
      <dgm:prSet presAssocID="{647BBAF6-A46F-4372-9A80-7E2D3CB7E25C}" presName="arrow" presStyleLbl="bgShp" presStyleIdx="0" presStyleCnt="1"/>
      <dgm:spPr/>
    </dgm:pt>
    <dgm:pt modelId="{5E7D213B-B454-470B-97F2-E6549DA01D0E}" type="pres">
      <dgm:prSet presAssocID="{647BBAF6-A46F-4372-9A80-7E2D3CB7E25C}" presName="linearProcess" presStyleCnt="0"/>
      <dgm:spPr/>
    </dgm:pt>
    <dgm:pt modelId="{AFAE0367-D2FB-4AEC-98C0-5B70D754EC9E}" type="pres">
      <dgm:prSet presAssocID="{F4829813-9D80-4D0F-AA56-57AEFF764F48}" presName="textNode" presStyleLbl="node1" presStyleIdx="0" presStyleCnt="3">
        <dgm:presLayoutVars>
          <dgm:bulletEnabled val="1"/>
        </dgm:presLayoutVars>
      </dgm:prSet>
      <dgm:spPr/>
    </dgm:pt>
    <dgm:pt modelId="{DF55EB77-BB31-49D7-8DDB-307E9C0749A8}" type="pres">
      <dgm:prSet presAssocID="{C773DD88-44B0-4D4A-A8BB-8C05A3DB2CFB}" presName="sibTrans" presStyleCnt="0"/>
      <dgm:spPr/>
    </dgm:pt>
    <dgm:pt modelId="{848651C7-2254-4B46-8F62-D996F4264041}" type="pres">
      <dgm:prSet presAssocID="{BD740FE1-9FA4-4E36-A9AE-6316D1D77534}" presName="textNode" presStyleLbl="node1" presStyleIdx="1" presStyleCnt="3">
        <dgm:presLayoutVars>
          <dgm:bulletEnabled val="1"/>
        </dgm:presLayoutVars>
      </dgm:prSet>
      <dgm:spPr/>
    </dgm:pt>
    <dgm:pt modelId="{89E04800-07AB-43D5-BC33-2DECD20671C2}" type="pres">
      <dgm:prSet presAssocID="{36DE0BF5-CD92-4337-B5E3-1FA578BAF624}" presName="sibTrans" presStyleCnt="0"/>
      <dgm:spPr/>
    </dgm:pt>
    <dgm:pt modelId="{C7CD1E0B-6260-4996-A8B7-862D4DF6B5B7}" type="pres">
      <dgm:prSet presAssocID="{79CA17AA-8625-4D9B-BC8F-907AE0F5B109}" presName="textNode" presStyleLbl="node1" presStyleIdx="2" presStyleCnt="3">
        <dgm:presLayoutVars>
          <dgm:bulletEnabled val="1"/>
        </dgm:presLayoutVars>
      </dgm:prSet>
      <dgm:spPr/>
    </dgm:pt>
  </dgm:ptLst>
  <dgm:cxnLst>
    <dgm:cxn modelId="{1A902A11-5D64-4D8E-9129-BE2ADD96A329}" type="presOf" srcId="{79CA17AA-8625-4D9B-BC8F-907AE0F5B109}" destId="{C7CD1E0B-6260-4996-A8B7-862D4DF6B5B7}" srcOrd="0" destOrd="0" presId="urn:microsoft.com/office/officeart/2005/8/layout/hProcess9"/>
    <dgm:cxn modelId="{FC16A711-17DB-4215-BCC1-0F703463F7A2}" type="presOf" srcId="{647BBAF6-A46F-4372-9A80-7E2D3CB7E25C}" destId="{4CF42966-AC84-45A4-A111-404C78D02041}" srcOrd="0" destOrd="0" presId="urn:microsoft.com/office/officeart/2005/8/layout/hProcess9"/>
    <dgm:cxn modelId="{A4D2D637-DBFD-482B-9E27-5FDCBCEDEC3A}" srcId="{647BBAF6-A46F-4372-9A80-7E2D3CB7E25C}" destId="{79CA17AA-8625-4D9B-BC8F-907AE0F5B109}" srcOrd="2" destOrd="0" parTransId="{3F5C2CB3-497F-407C-A94D-399C5A3B084F}" sibTransId="{1DE4531B-53AA-4B76-BCCB-36CC78A45170}"/>
    <dgm:cxn modelId="{B990939F-2BDA-4745-BF84-D7FEDC07606C}" srcId="{647BBAF6-A46F-4372-9A80-7E2D3CB7E25C}" destId="{BD740FE1-9FA4-4E36-A9AE-6316D1D77534}" srcOrd="1" destOrd="0" parTransId="{CC0AE122-F0C9-44BF-BF65-912B596C0EEB}" sibTransId="{36DE0BF5-CD92-4337-B5E3-1FA578BAF624}"/>
    <dgm:cxn modelId="{AE665AC5-BD0A-4B4A-A322-B84F82EEC28B}" type="presOf" srcId="{BD740FE1-9FA4-4E36-A9AE-6316D1D77534}" destId="{848651C7-2254-4B46-8F62-D996F4264041}" srcOrd="0" destOrd="0" presId="urn:microsoft.com/office/officeart/2005/8/layout/hProcess9"/>
    <dgm:cxn modelId="{FEC266CF-D73A-4AD9-A5D8-BDC8904E3F6D}" srcId="{647BBAF6-A46F-4372-9A80-7E2D3CB7E25C}" destId="{F4829813-9D80-4D0F-AA56-57AEFF764F48}" srcOrd="0" destOrd="0" parTransId="{31191565-7AA6-4A4F-BB67-B359533E87BA}" sibTransId="{C773DD88-44B0-4D4A-A8BB-8C05A3DB2CFB}"/>
    <dgm:cxn modelId="{2DB0A3D0-AB8B-4411-AE4C-0F898573C9E3}" type="presOf" srcId="{F4829813-9D80-4D0F-AA56-57AEFF764F48}" destId="{AFAE0367-D2FB-4AEC-98C0-5B70D754EC9E}" srcOrd="0" destOrd="0" presId="urn:microsoft.com/office/officeart/2005/8/layout/hProcess9"/>
    <dgm:cxn modelId="{1E343DB6-71B5-4C22-B165-49EEA92CF0F5}" type="presParOf" srcId="{4CF42966-AC84-45A4-A111-404C78D02041}" destId="{93FE5F96-DF4F-4FCF-B525-684A3767F8AA}" srcOrd="0" destOrd="0" presId="urn:microsoft.com/office/officeart/2005/8/layout/hProcess9"/>
    <dgm:cxn modelId="{E5686364-CD9B-4CA6-A0BE-4AF94260579D}" type="presParOf" srcId="{4CF42966-AC84-45A4-A111-404C78D02041}" destId="{5E7D213B-B454-470B-97F2-E6549DA01D0E}" srcOrd="1" destOrd="0" presId="urn:microsoft.com/office/officeart/2005/8/layout/hProcess9"/>
    <dgm:cxn modelId="{7375FE1A-942C-4A2C-B9CA-0C46A6158C6B}" type="presParOf" srcId="{5E7D213B-B454-470B-97F2-E6549DA01D0E}" destId="{AFAE0367-D2FB-4AEC-98C0-5B70D754EC9E}" srcOrd="0" destOrd="0" presId="urn:microsoft.com/office/officeart/2005/8/layout/hProcess9"/>
    <dgm:cxn modelId="{C75534FA-94C8-4C8E-A3AD-DF866DFDE68A}" type="presParOf" srcId="{5E7D213B-B454-470B-97F2-E6549DA01D0E}" destId="{DF55EB77-BB31-49D7-8DDB-307E9C0749A8}" srcOrd="1" destOrd="0" presId="urn:microsoft.com/office/officeart/2005/8/layout/hProcess9"/>
    <dgm:cxn modelId="{92EA88A7-6670-447B-91D7-BBD2D51F7B85}" type="presParOf" srcId="{5E7D213B-B454-470B-97F2-E6549DA01D0E}" destId="{848651C7-2254-4B46-8F62-D996F4264041}" srcOrd="2" destOrd="0" presId="urn:microsoft.com/office/officeart/2005/8/layout/hProcess9"/>
    <dgm:cxn modelId="{74E26F52-EEE4-4896-9386-687A590D330A}" type="presParOf" srcId="{5E7D213B-B454-470B-97F2-E6549DA01D0E}" destId="{89E04800-07AB-43D5-BC33-2DECD20671C2}" srcOrd="3" destOrd="0" presId="urn:microsoft.com/office/officeart/2005/8/layout/hProcess9"/>
    <dgm:cxn modelId="{51CC4045-3B92-4D1A-B723-F91A301F7E15}" type="presParOf" srcId="{5E7D213B-B454-470B-97F2-E6549DA01D0E}" destId="{C7CD1E0B-6260-4996-A8B7-862D4DF6B5B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7BBAF6-A46F-4372-9A80-7E2D3CB7E25C}" type="doc">
      <dgm:prSet loTypeId="urn:microsoft.com/office/officeart/2005/8/layout/hProcess9" loCatId="process" qsTypeId="urn:microsoft.com/office/officeart/2005/8/quickstyle/3d2" qsCatId="3D" csTypeId="urn:microsoft.com/office/officeart/2005/8/colors/accent1_5" csCatId="accent1" phldr="1"/>
      <dgm:spPr/>
    </dgm:pt>
    <dgm:pt modelId="{F4829813-9D80-4D0F-AA56-57AEFF764F48}">
      <dgm:prSet phldrT="[Text]"/>
      <dgm:spPr/>
      <dgm:t>
        <a:bodyPr/>
        <a:lstStyle/>
        <a:p>
          <a:r>
            <a:rPr lang="en-US" dirty="0"/>
            <a:t>Unaware</a:t>
          </a:r>
        </a:p>
      </dgm:t>
    </dgm:pt>
    <dgm:pt modelId="{31191565-7AA6-4A4F-BB67-B359533E87BA}" type="parTrans" cxnId="{FEC266CF-D73A-4AD9-A5D8-BDC8904E3F6D}">
      <dgm:prSet/>
      <dgm:spPr/>
      <dgm:t>
        <a:bodyPr/>
        <a:lstStyle/>
        <a:p>
          <a:endParaRPr lang="en-US"/>
        </a:p>
      </dgm:t>
    </dgm:pt>
    <dgm:pt modelId="{C773DD88-44B0-4D4A-A8BB-8C05A3DB2CFB}" type="sibTrans" cxnId="{FEC266CF-D73A-4AD9-A5D8-BDC8904E3F6D}">
      <dgm:prSet/>
      <dgm:spPr/>
      <dgm:t>
        <a:bodyPr/>
        <a:lstStyle/>
        <a:p>
          <a:endParaRPr lang="en-US"/>
        </a:p>
      </dgm:t>
    </dgm:pt>
    <dgm:pt modelId="{BD740FE1-9FA4-4E36-A9AE-6316D1D77534}">
      <dgm:prSet phldrT="[Text]"/>
      <dgm:spPr/>
      <dgm:t>
        <a:bodyPr/>
        <a:lstStyle/>
        <a:p>
          <a:r>
            <a:rPr lang="en-US" dirty="0"/>
            <a:t>Awareness</a:t>
          </a:r>
        </a:p>
      </dgm:t>
    </dgm:pt>
    <dgm:pt modelId="{CC0AE122-F0C9-44BF-BF65-912B596C0EEB}" type="parTrans" cxnId="{B990939F-2BDA-4745-BF84-D7FEDC07606C}">
      <dgm:prSet/>
      <dgm:spPr/>
      <dgm:t>
        <a:bodyPr/>
        <a:lstStyle/>
        <a:p>
          <a:endParaRPr lang="en-US"/>
        </a:p>
      </dgm:t>
    </dgm:pt>
    <dgm:pt modelId="{36DE0BF5-CD92-4337-B5E3-1FA578BAF624}" type="sibTrans" cxnId="{B990939F-2BDA-4745-BF84-D7FEDC07606C}">
      <dgm:prSet/>
      <dgm:spPr/>
      <dgm:t>
        <a:bodyPr/>
        <a:lstStyle/>
        <a:p>
          <a:endParaRPr lang="en-US"/>
        </a:p>
      </dgm:t>
    </dgm:pt>
    <dgm:pt modelId="{79CA17AA-8625-4D9B-BC8F-907AE0F5B109}">
      <dgm:prSet phldrT="[Text]"/>
      <dgm:spPr/>
      <dgm:t>
        <a:bodyPr/>
        <a:lstStyle/>
        <a:p>
          <a:r>
            <a:rPr lang="en-US" dirty="0"/>
            <a:t>Desire Change</a:t>
          </a:r>
        </a:p>
      </dgm:t>
    </dgm:pt>
    <dgm:pt modelId="{3F5C2CB3-497F-407C-A94D-399C5A3B084F}" type="parTrans" cxnId="{A4D2D637-DBFD-482B-9E27-5FDCBCEDEC3A}">
      <dgm:prSet/>
      <dgm:spPr/>
      <dgm:t>
        <a:bodyPr/>
        <a:lstStyle/>
        <a:p>
          <a:endParaRPr lang="en-US"/>
        </a:p>
      </dgm:t>
    </dgm:pt>
    <dgm:pt modelId="{1DE4531B-53AA-4B76-BCCB-36CC78A45170}" type="sibTrans" cxnId="{A4D2D637-DBFD-482B-9E27-5FDCBCEDEC3A}">
      <dgm:prSet/>
      <dgm:spPr/>
      <dgm:t>
        <a:bodyPr/>
        <a:lstStyle/>
        <a:p>
          <a:endParaRPr lang="en-US"/>
        </a:p>
      </dgm:t>
    </dgm:pt>
    <dgm:pt modelId="{A01F80F6-F024-4C58-A93C-83930B785BC1}">
      <dgm:prSet phldrT="[Text]"/>
      <dgm:spPr/>
      <dgm:t>
        <a:bodyPr/>
        <a:lstStyle/>
        <a:p>
          <a:r>
            <a:rPr lang="en-US" dirty="0"/>
            <a:t>Interrupt Pattern</a:t>
          </a:r>
        </a:p>
      </dgm:t>
    </dgm:pt>
    <dgm:pt modelId="{E3881776-E6C1-4519-A78A-61FB8378C5B9}" type="parTrans" cxnId="{DDB0A800-D38A-4D93-A3AB-C7AB25E649AE}">
      <dgm:prSet/>
      <dgm:spPr/>
      <dgm:t>
        <a:bodyPr/>
        <a:lstStyle/>
        <a:p>
          <a:endParaRPr lang="en-US"/>
        </a:p>
      </dgm:t>
    </dgm:pt>
    <dgm:pt modelId="{DFEE8BF3-753D-4C79-A75D-EC49B783CC9C}" type="sibTrans" cxnId="{DDB0A800-D38A-4D93-A3AB-C7AB25E649AE}">
      <dgm:prSet/>
      <dgm:spPr/>
      <dgm:t>
        <a:bodyPr/>
        <a:lstStyle/>
        <a:p>
          <a:endParaRPr lang="en-US"/>
        </a:p>
      </dgm:t>
    </dgm:pt>
    <dgm:pt modelId="{5C3DC7B3-365F-40C4-B265-B6C5B0AF6C79}">
      <dgm:prSet phldrT="[Text]"/>
      <dgm:spPr/>
      <dgm:t>
        <a:bodyPr/>
        <a:lstStyle/>
        <a:p>
          <a:r>
            <a:rPr lang="en-US" dirty="0"/>
            <a:t>Create Desired Change</a:t>
          </a:r>
        </a:p>
      </dgm:t>
    </dgm:pt>
    <dgm:pt modelId="{EF94CB4E-C885-4977-8B5A-FFC95B20D4F1}" type="parTrans" cxnId="{D146E3BE-E6F0-446E-909C-E7EB743FA292}">
      <dgm:prSet/>
      <dgm:spPr/>
      <dgm:t>
        <a:bodyPr/>
        <a:lstStyle/>
        <a:p>
          <a:endParaRPr lang="en-US"/>
        </a:p>
      </dgm:t>
    </dgm:pt>
    <dgm:pt modelId="{EECD1195-88F8-4AAD-9646-CD2A2011FDFF}" type="sibTrans" cxnId="{D146E3BE-E6F0-446E-909C-E7EB743FA292}">
      <dgm:prSet/>
      <dgm:spPr/>
      <dgm:t>
        <a:bodyPr/>
        <a:lstStyle/>
        <a:p>
          <a:endParaRPr lang="en-US"/>
        </a:p>
      </dgm:t>
    </dgm:pt>
    <dgm:pt modelId="{4CF42966-AC84-45A4-A111-404C78D02041}" type="pres">
      <dgm:prSet presAssocID="{647BBAF6-A46F-4372-9A80-7E2D3CB7E25C}" presName="CompostProcess" presStyleCnt="0">
        <dgm:presLayoutVars>
          <dgm:dir/>
          <dgm:resizeHandles val="exact"/>
        </dgm:presLayoutVars>
      </dgm:prSet>
      <dgm:spPr/>
    </dgm:pt>
    <dgm:pt modelId="{93FE5F96-DF4F-4FCF-B525-684A3767F8AA}" type="pres">
      <dgm:prSet presAssocID="{647BBAF6-A46F-4372-9A80-7E2D3CB7E25C}" presName="arrow" presStyleLbl="bgShp" presStyleIdx="0" presStyleCnt="1"/>
      <dgm:spPr/>
    </dgm:pt>
    <dgm:pt modelId="{5E7D213B-B454-470B-97F2-E6549DA01D0E}" type="pres">
      <dgm:prSet presAssocID="{647BBAF6-A46F-4372-9A80-7E2D3CB7E25C}" presName="linearProcess" presStyleCnt="0"/>
      <dgm:spPr/>
    </dgm:pt>
    <dgm:pt modelId="{AFAE0367-D2FB-4AEC-98C0-5B70D754EC9E}" type="pres">
      <dgm:prSet presAssocID="{F4829813-9D80-4D0F-AA56-57AEFF764F48}" presName="textNode" presStyleLbl="node1" presStyleIdx="0" presStyleCnt="5">
        <dgm:presLayoutVars>
          <dgm:bulletEnabled val="1"/>
        </dgm:presLayoutVars>
      </dgm:prSet>
      <dgm:spPr/>
    </dgm:pt>
    <dgm:pt modelId="{DF55EB77-BB31-49D7-8DDB-307E9C0749A8}" type="pres">
      <dgm:prSet presAssocID="{C773DD88-44B0-4D4A-A8BB-8C05A3DB2CFB}" presName="sibTrans" presStyleCnt="0"/>
      <dgm:spPr/>
    </dgm:pt>
    <dgm:pt modelId="{848651C7-2254-4B46-8F62-D996F4264041}" type="pres">
      <dgm:prSet presAssocID="{BD740FE1-9FA4-4E36-A9AE-6316D1D77534}" presName="textNode" presStyleLbl="node1" presStyleIdx="1" presStyleCnt="5">
        <dgm:presLayoutVars>
          <dgm:bulletEnabled val="1"/>
        </dgm:presLayoutVars>
      </dgm:prSet>
      <dgm:spPr/>
    </dgm:pt>
    <dgm:pt modelId="{89E04800-07AB-43D5-BC33-2DECD20671C2}" type="pres">
      <dgm:prSet presAssocID="{36DE0BF5-CD92-4337-B5E3-1FA578BAF624}" presName="sibTrans" presStyleCnt="0"/>
      <dgm:spPr/>
    </dgm:pt>
    <dgm:pt modelId="{C7CD1E0B-6260-4996-A8B7-862D4DF6B5B7}" type="pres">
      <dgm:prSet presAssocID="{79CA17AA-8625-4D9B-BC8F-907AE0F5B109}" presName="textNode" presStyleLbl="node1" presStyleIdx="2" presStyleCnt="5">
        <dgm:presLayoutVars>
          <dgm:bulletEnabled val="1"/>
        </dgm:presLayoutVars>
      </dgm:prSet>
      <dgm:spPr/>
    </dgm:pt>
    <dgm:pt modelId="{F3F5CE26-F236-4510-9E47-B387CD35DF1E}" type="pres">
      <dgm:prSet presAssocID="{1DE4531B-53AA-4B76-BCCB-36CC78A45170}" presName="sibTrans" presStyleCnt="0"/>
      <dgm:spPr/>
    </dgm:pt>
    <dgm:pt modelId="{F416B410-A994-4BA5-9667-B882161FF483}" type="pres">
      <dgm:prSet presAssocID="{A01F80F6-F024-4C58-A93C-83930B785BC1}" presName="textNode" presStyleLbl="node1" presStyleIdx="3" presStyleCnt="5">
        <dgm:presLayoutVars>
          <dgm:bulletEnabled val="1"/>
        </dgm:presLayoutVars>
      </dgm:prSet>
      <dgm:spPr/>
    </dgm:pt>
    <dgm:pt modelId="{003C856D-AADB-4707-9866-A750A185A0C8}" type="pres">
      <dgm:prSet presAssocID="{DFEE8BF3-753D-4C79-A75D-EC49B783CC9C}" presName="sibTrans" presStyleCnt="0"/>
      <dgm:spPr/>
    </dgm:pt>
    <dgm:pt modelId="{7A19B706-F9E3-41AE-9254-91628C19574C}" type="pres">
      <dgm:prSet presAssocID="{5C3DC7B3-365F-40C4-B265-B6C5B0AF6C79}" presName="textNode" presStyleLbl="node1" presStyleIdx="4" presStyleCnt="5">
        <dgm:presLayoutVars>
          <dgm:bulletEnabled val="1"/>
        </dgm:presLayoutVars>
      </dgm:prSet>
      <dgm:spPr/>
    </dgm:pt>
  </dgm:ptLst>
  <dgm:cxnLst>
    <dgm:cxn modelId="{DDB0A800-D38A-4D93-A3AB-C7AB25E649AE}" srcId="{647BBAF6-A46F-4372-9A80-7E2D3CB7E25C}" destId="{A01F80F6-F024-4C58-A93C-83930B785BC1}" srcOrd="3" destOrd="0" parTransId="{E3881776-E6C1-4519-A78A-61FB8378C5B9}" sibTransId="{DFEE8BF3-753D-4C79-A75D-EC49B783CC9C}"/>
    <dgm:cxn modelId="{1A902A11-5D64-4D8E-9129-BE2ADD96A329}" type="presOf" srcId="{79CA17AA-8625-4D9B-BC8F-907AE0F5B109}" destId="{C7CD1E0B-6260-4996-A8B7-862D4DF6B5B7}" srcOrd="0" destOrd="0" presId="urn:microsoft.com/office/officeart/2005/8/layout/hProcess9"/>
    <dgm:cxn modelId="{FC16A711-17DB-4215-BCC1-0F703463F7A2}" type="presOf" srcId="{647BBAF6-A46F-4372-9A80-7E2D3CB7E25C}" destId="{4CF42966-AC84-45A4-A111-404C78D02041}" srcOrd="0" destOrd="0" presId="urn:microsoft.com/office/officeart/2005/8/layout/hProcess9"/>
    <dgm:cxn modelId="{A4D2D637-DBFD-482B-9E27-5FDCBCEDEC3A}" srcId="{647BBAF6-A46F-4372-9A80-7E2D3CB7E25C}" destId="{79CA17AA-8625-4D9B-BC8F-907AE0F5B109}" srcOrd="2" destOrd="0" parTransId="{3F5C2CB3-497F-407C-A94D-399C5A3B084F}" sibTransId="{1DE4531B-53AA-4B76-BCCB-36CC78A45170}"/>
    <dgm:cxn modelId="{5C6E4542-236A-4BF4-8A7B-6FF696DA3A40}" type="presOf" srcId="{5C3DC7B3-365F-40C4-B265-B6C5B0AF6C79}" destId="{7A19B706-F9E3-41AE-9254-91628C19574C}" srcOrd="0" destOrd="0" presId="urn:microsoft.com/office/officeart/2005/8/layout/hProcess9"/>
    <dgm:cxn modelId="{F6DA8782-A5EB-499A-AF7C-2B49314B8CD0}" type="presOf" srcId="{A01F80F6-F024-4C58-A93C-83930B785BC1}" destId="{F416B410-A994-4BA5-9667-B882161FF483}" srcOrd="0" destOrd="0" presId="urn:microsoft.com/office/officeart/2005/8/layout/hProcess9"/>
    <dgm:cxn modelId="{B990939F-2BDA-4745-BF84-D7FEDC07606C}" srcId="{647BBAF6-A46F-4372-9A80-7E2D3CB7E25C}" destId="{BD740FE1-9FA4-4E36-A9AE-6316D1D77534}" srcOrd="1" destOrd="0" parTransId="{CC0AE122-F0C9-44BF-BF65-912B596C0EEB}" sibTransId="{36DE0BF5-CD92-4337-B5E3-1FA578BAF624}"/>
    <dgm:cxn modelId="{D146E3BE-E6F0-446E-909C-E7EB743FA292}" srcId="{647BBAF6-A46F-4372-9A80-7E2D3CB7E25C}" destId="{5C3DC7B3-365F-40C4-B265-B6C5B0AF6C79}" srcOrd="4" destOrd="0" parTransId="{EF94CB4E-C885-4977-8B5A-FFC95B20D4F1}" sibTransId="{EECD1195-88F8-4AAD-9646-CD2A2011FDFF}"/>
    <dgm:cxn modelId="{AE665AC5-BD0A-4B4A-A322-B84F82EEC28B}" type="presOf" srcId="{BD740FE1-9FA4-4E36-A9AE-6316D1D77534}" destId="{848651C7-2254-4B46-8F62-D996F4264041}" srcOrd="0" destOrd="0" presId="urn:microsoft.com/office/officeart/2005/8/layout/hProcess9"/>
    <dgm:cxn modelId="{FEC266CF-D73A-4AD9-A5D8-BDC8904E3F6D}" srcId="{647BBAF6-A46F-4372-9A80-7E2D3CB7E25C}" destId="{F4829813-9D80-4D0F-AA56-57AEFF764F48}" srcOrd="0" destOrd="0" parTransId="{31191565-7AA6-4A4F-BB67-B359533E87BA}" sibTransId="{C773DD88-44B0-4D4A-A8BB-8C05A3DB2CFB}"/>
    <dgm:cxn modelId="{2DB0A3D0-AB8B-4411-AE4C-0F898573C9E3}" type="presOf" srcId="{F4829813-9D80-4D0F-AA56-57AEFF764F48}" destId="{AFAE0367-D2FB-4AEC-98C0-5B70D754EC9E}" srcOrd="0" destOrd="0" presId="urn:microsoft.com/office/officeart/2005/8/layout/hProcess9"/>
    <dgm:cxn modelId="{1E343DB6-71B5-4C22-B165-49EEA92CF0F5}" type="presParOf" srcId="{4CF42966-AC84-45A4-A111-404C78D02041}" destId="{93FE5F96-DF4F-4FCF-B525-684A3767F8AA}" srcOrd="0" destOrd="0" presId="urn:microsoft.com/office/officeart/2005/8/layout/hProcess9"/>
    <dgm:cxn modelId="{E5686364-CD9B-4CA6-A0BE-4AF94260579D}" type="presParOf" srcId="{4CF42966-AC84-45A4-A111-404C78D02041}" destId="{5E7D213B-B454-470B-97F2-E6549DA01D0E}" srcOrd="1" destOrd="0" presId="urn:microsoft.com/office/officeart/2005/8/layout/hProcess9"/>
    <dgm:cxn modelId="{7375FE1A-942C-4A2C-B9CA-0C46A6158C6B}" type="presParOf" srcId="{5E7D213B-B454-470B-97F2-E6549DA01D0E}" destId="{AFAE0367-D2FB-4AEC-98C0-5B70D754EC9E}" srcOrd="0" destOrd="0" presId="urn:microsoft.com/office/officeart/2005/8/layout/hProcess9"/>
    <dgm:cxn modelId="{C75534FA-94C8-4C8E-A3AD-DF866DFDE68A}" type="presParOf" srcId="{5E7D213B-B454-470B-97F2-E6549DA01D0E}" destId="{DF55EB77-BB31-49D7-8DDB-307E9C0749A8}" srcOrd="1" destOrd="0" presId="urn:microsoft.com/office/officeart/2005/8/layout/hProcess9"/>
    <dgm:cxn modelId="{92EA88A7-6670-447B-91D7-BBD2D51F7B85}" type="presParOf" srcId="{5E7D213B-B454-470B-97F2-E6549DA01D0E}" destId="{848651C7-2254-4B46-8F62-D996F4264041}" srcOrd="2" destOrd="0" presId="urn:microsoft.com/office/officeart/2005/8/layout/hProcess9"/>
    <dgm:cxn modelId="{74E26F52-EEE4-4896-9386-687A590D330A}" type="presParOf" srcId="{5E7D213B-B454-470B-97F2-E6549DA01D0E}" destId="{89E04800-07AB-43D5-BC33-2DECD20671C2}" srcOrd="3" destOrd="0" presId="urn:microsoft.com/office/officeart/2005/8/layout/hProcess9"/>
    <dgm:cxn modelId="{51CC4045-3B92-4D1A-B723-F91A301F7E15}" type="presParOf" srcId="{5E7D213B-B454-470B-97F2-E6549DA01D0E}" destId="{C7CD1E0B-6260-4996-A8B7-862D4DF6B5B7}" srcOrd="4" destOrd="0" presId="urn:microsoft.com/office/officeart/2005/8/layout/hProcess9"/>
    <dgm:cxn modelId="{2E041505-742C-4FF1-AF9E-5CB96B037AB8}" type="presParOf" srcId="{5E7D213B-B454-470B-97F2-E6549DA01D0E}" destId="{F3F5CE26-F236-4510-9E47-B387CD35DF1E}" srcOrd="5" destOrd="0" presId="urn:microsoft.com/office/officeart/2005/8/layout/hProcess9"/>
    <dgm:cxn modelId="{AD10C843-1BC5-44B0-8121-AE4571C53687}" type="presParOf" srcId="{5E7D213B-B454-470B-97F2-E6549DA01D0E}" destId="{F416B410-A994-4BA5-9667-B882161FF483}" srcOrd="6" destOrd="0" presId="urn:microsoft.com/office/officeart/2005/8/layout/hProcess9"/>
    <dgm:cxn modelId="{00577DE4-7EBF-4EE8-B7C6-C59B52784581}" type="presParOf" srcId="{5E7D213B-B454-470B-97F2-E6549DA01D0E}" destId="{003C856D-AADB-4707-9866-A750A185A0C8}" srcOrd="7" destOrd="0" presId="urn:microsoft.com/office/officeart/2005/8/layout/hProcess9"/>
    <dgm:cxn modelId="{C5046706-B135-4990-947C-2B07A7B7415D}" type="presParOf" srcId="{5E7D213B-B454-470B-97F2-E6549DA01D0E}" destId="{7A19B706-F9E3-41AE-9254-91628C19574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r>
            <a:rPr lang="en-US" sz="2000" dirty="0">
              <a:solidFill>
                <a:srgbClr val="632552"/>
              </a:solidFill>
            </a:rPr>
            <a:t>Understand</a:t>
          </a: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r>
            <a:rPr lang="en-US" sz="2400" dirty="0">
              <a:solidFill>
                <a:srgbClr val="632552"/>
              </a:solidFill>
            </a:rPr>
            <a:t>Discover</a:t>
          </a: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r>
            <a:rPr lang="en-US" sz="2400" dirty="0">
              <a:solidFill>
                <a:srgbClr val="632552"/>
              </a:solidFill>
            </a:rPr>
            <a:t>Resolve</a:t>
          </a: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r>
            <a:rPr lang="en-US" sz="2000" dirty="0">
              <a:solidFill>
                <a:srgbClr val="632552"/>
              </a:solidFill>
            </a:rPr>
            <a:t>Understand</a:t>
          </a: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r>
            <a:rPr lang="en-US" sz="2400" dirty="0">
              <a:solidFill>
                <a:srgbClr val="632552"/>
              </a:solidFill>
            </a:rPr>
            <a:t>Discover</a:t>
          </a: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r>
            <a:rPr lang="en-US" sz="2400" dirty="0">
              <a:solidFill>
                <a:srgbClr val="632552"/>
              </a:solidFill>
            </a:rPr>
            <a:t>Resolve</a:t>
          </a: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Cope</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r>
            <a:rPr lang="en-US" sz="2000" dirty="0">
              <a:solidFill>
                <a:srgbClr val="632552"/>
              </a:solidFill>
            </a:rPr>
            <a:t>Understand</a:t>
          </a: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r>
            <a:rPr lang="en-US" sz="2400" dirty="0">
              <a:solidFill>
                <a:srgbClr val="632552"/>
              </a:solidFill>
            </a:rPr>
            <a:t>Discover</a:t>
          </a: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r>
            <a:rPr lang="en-US" sz="2400" dirty="0">
              <a:solidFill>
                <a:srgbClr val="632552"/>
              </a:solidFill>
            </a:rPr>
            <a:t>Resolve</a:t>
          </a: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Rebuild</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21FE2B-D736-4580-AAEE-5C4EE1F2D455}" type="doc">
      <dgm:prSet loTypeId="urn:microsoft.com/office/officeart/2005/8/layout/chevronAccent+Icon" loCatId="process" qsTypeId="urn:microsoft.com/office/officeart/2005/8/quickstyle/3d1" qsCatId="3D" csTypeId="urn:microsoft.com/office/officeart/2005/8/colors/accent1_2" csCatId="accent1" phldr="1"/>
      <dgm:spPr/>
      <dgm:t>
        <a:bodyPr/>
        <a:lstStyle/>
        <a:p>
          <a:endParaRPr lang="en-US"/>
        </a:p>
      </dgm:t>
    </dgm:pt>
    <dgm:pt modelId="{4ED8A375-7B19-466A-9040-1AE6DB8D64F1}">
      <dgm:prSet phldrT="[Text]" custT="1"/>
      <dgm:spPr>
        <a:ln>
          <a:solidFill>
            <a:srgbClr val="632552"/>
          </a:solidFill>
        </a:ln>
      </dgm:spPr>
      <dgm:t>
        <a:bodyPr/>
        <a:lstStyle/>
        <a:p>
          <a:r>
            <a:rPr lang="en-US" sz="2800" dirty="0">
              <a:solidFill>
                <a:srgbClr val="632552"/>
              </a:solidFill>
            </a:rPr>
            <a:t>Grief</a:t>
          </a:r>
        </a:p>
      </dgm:t>
    </dgm:pt>
    <dgm:pt modelId="{87DE18E0-FC20-4AA3-BDE0-0B7651904291}" type="parTrans" cxnId="{7280E983-D9E2-4A1B-8101-864000E03A91}">
      <dgm:prSet/>
      <dgm:spPr/>
      <dgm:t>
        <a:bodyPr/>
        <a:lstStyle/>
        <a:p>
          <a:endParaRPr lang="en-US"/>
        </a:p>
      </dgm:t>
    </dgm:pt>
    <dgm:pt modelId="{31C36497-F8D0-43B9-AE88-CF7F5F01982C}" type="sibTrans" cxnId="{7280E983-D9E2-4A1B-8101-864000E03A91}">
      <dgm:prSet/>
      <dgm:spPr/>
      <dgm:t>
        <a:bodyPr/>
        <a:lstStyle/>
        <a:p>
          <a:endParaRPr lang="en-US"/>
        </a:p>
      </dgm:t>
    </dgm:pt>
    <dgm:pt modelId="{AA06D170-53AD-4DA9-80C1-149C6FA3BEAF}">
      <dgm:prSet phldrT="[Text]" custT="1"/>
      <dgm:spPr>
        <a:ln>
          <a:solidFill>
            <a:srgbClr val="632552"/>
          </a:solidFill>
        </a:ln>
      </dgm:spPr>
      <dgm:t>
        <a:bodyPr/>
        <a:lstStyle/>
        <a:p>
          <a:endParaRPr lang="en-US" sz="2000" dirty="0">
            <a:solidFill>
              <a:srgbClr val="632552"/>
            </a:solidFill>
          </a:endParaRPr>
        </a:p>
      </dgm:t>
    </dgm:pt>
    <dgm:pt modelId="{67BE8632-6E25-42CA-AF0F-E3E7F9327AD8}" type="parTrans" cxnId="{B9970CFD-03A0-4B59-9E9F-221FD62FAD0C}">
      <dgm:prSet/>
      <dgm:spPr/>
      <dgm:t>
        <a:bodyPr/>
        <a:lstStyle/>
        <a:p>
          <a:endParaRPr lang="en-US"/>
        </a:p>
      </dgm:t>
    </dgm:pt>
    <dgm:pt modelId="{5CB70CB1-D900-4F1A-8DCF-12FB6426475C}" type="sibTrans" cxnId="{B9970CFD-03A0-4B59-9E9F-221FD62FAD0C}">
      <dgm:prSet/>
      <dgm:spPr/>
      <dgm:t>
        <a:bodyPr/>
        <a:lstStyle/>
        <a:p>
          <a:endParaRPr lang="en-US"/>
        </a:p>
      </dgm:t>
    </dgm:pt>
    <dgm:pt modelId="{8998678A-D9A2-490E-BBEF-B89CA483BBD0}">
      <dgm:prSet phldrT="[Text]" custT="1"/>
      <dgm:spPr>
        <a:ln>
          <a:solidFill>
            <a:srgbClr val="632552"/>
          </a:solidFill>
        </a:ln>
      </dgm:spPr>
      <dgm:t>
        <a:bodyPr/>
        <a:lstStyle/>
        <a:p>
          <a:endParaRPr lang="en-US" sz="2400" dirty="0">
            <a:solidFill>
              <a:srgbClr val="632552"/>
            </a:solidFill>
          </a:endParaRPr>
        </a:p>
      </dgm:t>
    </dgm:pt>
    <dgm:pt modelId="{03E98887-8EF2-4640-9DA1-8A1C6A34CAC2}" type="parTrans" cxnId="{71072762-98BC-4DEA-AB76-F750808FDC7A}">
      <dgm:prSet/>
      <dgm:spPr/>
      <dgm:t>
        <a:bodyPr/>
        <a:lstStyle/>
        <a:p>
          <a:endParaRPr lang="en-US"/>
        </a:p>
      </dgm:t>
    </dgm:pt>
    <dgm:pt modelId="{A50F67C7-B319-475E-8C93-B6997B5EC717}" type="sibTrans" cxnId="{71072762-98BC-4DEA-AB76-F750808FDC7A}">
      <dgm:prSet/>
      <dgm:spPr/>
      <dgm:t>
        <a:bodyPr/>
        <a:lstStyle/>
        <a:p>
          <a:endParaRPr lang="en-US"/>
        </a:p>
      </dgm:t>
    </dgm:pt>
    <dgm:pt modelId="{058D06FD-1B11-4315-8363-4A1451190EC0}">
      <dgm:prSet custT="1"/>
      <dgm:spPr>
        <a:ln>
          <a:solidFill>
            <a:srgbClr val="632552"/>
          </a:solidFill>
        </a:ln>
      </dgm:spPr>
      <dgm:t>
        <a:bodyPr/>
        <a:lstStyle/>
        <a:p>
          <a:endParaRPr lang="en-US" sz="2400" dirty="0">
            <a:solidFill>
              <a:srgbClr val="632552"/>
            </a:solidFill>
          </a:endParaRPr>
        </a:p>
      </dgm:t>
    </dgm:pt>
    <dgm:pt modelId="{6AF46FEC-7CBC-4A5F-868B-AD7F679C40A0}" type="parTrans" cxnId="{1854BCF8-2D43-4BAA-A2DA-4ECA18E0DA1B}">
      <dgm:prSet/>
      <dgm:spPr/>
      <dgm:t>
        <a:bodyPr/>
        <a:lstStyle/>
        <a:p>
          <a:endParaRPr lang="en-US"/>
        </a:p>
      </dgm:t>
    </dgm:pt>
    <dgm:pt modelId="{5F066942-482C-4DF2-9034-205E0EE0A6FD}" type="sibTrans" cxnId="{1854BCF8-2D43-4BAA-A2DA-4ECA18E0DA1B}">
      <dgm:prSet/>
      <dgm:spPr/>
      <dgm:t>
        <a:bodyPr/>
        <a:lstStyle/>
        <a:p>
          <a:endParaRPr lang="en-US"/>
        </a:p>
      </dgm:t>
    </dgm:pt>
    <dgm:pt modelId="{CAB19FC5-D8B2-47D2-B646-A4DE29866AA9}">
      <dgm:prSet custT="1"/>
      <dgm:spPr>
        <a:ln>
          <a:solidFill>
            <a:srgbClr val="632552"/>
          </a:solidFill>
        </a:ln>
      </dgm:spPr>
      <dgm:t>
        <a:bodyPr/>
        <a:lstStyle/>
        <a:p>
          <a:r>
            <a:rPr lang="en-US" sz="2800" dirty="0">
              <a:solidFill>
                <a:srgbClr val="632552"/>
              </a:solidFill>
            </a:rPr>
            <a:t>Healing</a:t>
          </a:r>
          <a:endParaRPr lang="en-US" sz="2400" dirty="0">
            <a:solidFill>
              <a:srgbClr val="632552"/>
            </a:solidFill>
          </a:endParaRPr>
        </a:p>
      </dgm:t>
    </dgm:pt>
    <dgm:pt modelId="{9C371727-1D42-4334-AEE5-370772D894CC}" type="parTrans" cxnId="{62709C86-389D-4A21-8BAC-A7D7A0FB1C0B}">
      <dgm:prSet/>
      <dgm:spPr/>
      <dgm:t>
        <a:bodyPr/>
        <a:lstStyle/>
        <a:p>
          <a:endParaRPr lang="en-US"/>
        </a:p>
      </dgm:t>
    </dgm:pt>
    <dgm:pt modelId="{B247154D-C42A-4BD6-B435-492D7E749A40}" type="sibTrans" cxnId="{62709C86-389D-4A21-8BAC-A7D7A0FB1C0B}">
      <dgm:prSet/>
      <dgm:spPr/>
      <dgm:t>
        <a:bodyPr/>
        <a:lstStyle/>
        <a:p>
          <a:endParaRPr lang="en-US"/>
        </a:p>
      </dgm:t>
    </dgm:pt>
    <dgm:pt modelId="{394D548D-E361-41D7-853B-087495645EA5}" type="pres">
      <dgm:prSet presAssocID="{2C21FE2B-D736-4580-AAEE-5C4EE1F2D455}" presName="Name0" presStyleCnt="0">
        <dgm:presLayoutVars>
          <dgm:dir/>
          <dgm:resizeHandles val="exact"/>
        </dgm:presLayoutVars>
      </dgm:prSet>
      <dgm:spPr/>
    </dgm:pt>
    <dgm:pt modelId="{51006766-058C-4312-AF99-4EFEE6F64CA7}" type="pres">
      <dgm:prSet presAssocID="{4ED8A375-7B19-466A-9040-1AE6DB8D64F1}" presName="composite" presStyleCnt="0"/>
      <dgm:spPr/>
    </dgm:pt>
    <dgm:pt modelId="{D4B40A7D-B2EF-47ED-97B7-A70AD6043A9F}" type="pres">
      <dgm:prSet presAssocID="{4ED8A375-7B19-466A-9040-1AE6DB8D64F1}" presName="bgChev" presStyleLbl="node1" presStyleIdx="0" presStyleCnt="5"/>
      <dgm:spPr>
        <a:solidFill>
          <a:srgbClr val="78853A"/>
        </a:solidFill>
      </dgm:spPr>
    </dgm:pt>
    <dgm:pt modelId="{6DA6BE9C-EB41-4930-AAB9-D9D27217C8EB}" type="pres">
      <dgm:prSet presAssocID="{4ED8A375-7B19-466A-9040-1AE6DB8D64F1}" presName="txNode" presStyleLbl="fgAcc1" presStyleIdx="0" presStyleCnt="5">
        <dgm:presLayoutVars>
          <dgm:bulletEnabled val="1"/>
        </dgm:presLayoutVars>
      </dgm:prSet>
      <dgm:spPr/>
    </dgm:pt>
    <dgm:pt modelId="{DDC38AF1-E0CA-4FEA-99F4-94954418F47D}" type="pres">
      <dgm:prSet presAssocID="{31C36497-F8D0-43B9-AE88-CF7F5F01982C}" presName="compositeSpace" presStyleCnt="0"/>
      <dgm:spPr/>
    </dgm:pt>
    <dgm:pt modelId="{6179D87B-10E0-4C33-A310-DCE3AA07FD9F}" type="pres">
      <dgm:prSet presAssocID="{AA06D170-53AD-4DA9-80C1-149C6FA3BEAF}" presName="composite" presStyleCnt="0"/>
      <dgm:spPr/>
    </dgm:pt>
    <dgm:pt modelId="{0F916F2F-9683-4FE9-880B-6DF9C75AA781}" type="pres">
      <dgm:prSet presAssocID="{AA06D170-53AD-4DA9-80C1-149C6FA3BEAF}" presName="bgChev" presStyleLbl="node1" presStyleIdx="1" presStyleCnt="5"/>
      <dgm:spPr>
        <a:solidFill>
          <a:srgbClr val="78853A"/>
        </a:solidFill>
      </dgm:spPr>
    </dgm:pt>
    <dgm:pt modelId="{5A721586-C66B-466C-B06E-5CE4AF5B9836}" type="pres">
      <dgm:prSet presAssocID="{AA06D170-53AD-4DA9-80C1-149C6FA3BEAF}" presName="txNode" presStyleLbl="fgAcc1" presStyleIdx="1" presStyleCnt="5">
        <dgm:presLayoutVars>
          <dgm:bulletEnabled val="1"/>
        </dgm:presLayoutVars>
      </dgm:prSet>
      <dgm:spPr/>
    </dgm:pt>
    <dgm:pt modelId="{EF31EEAA-7BEB-4A3C-8B98-270872DF4376}" type="pres">
      <dgm:prSet presAssocID="{5CB70CB1-D900-4F1A-8DCF-12FB6426475C}" presName="compositeSpace" presStyleCnt="0"/>
      <dgm:spPr/>
    </dgm:pt>
    <dgm:pt modelId="{1B7DA8E2-90AB-4266-A213-29B1C2A56BA3}" type="pres">
      <dgm:prSet presAssocID="{8998678A-D9A2-490E-BBEF-B89CA483BBD0}" presName="composite" presStyleCnt="0"/>
      <dgm:spPr/>
    </dgm:pt>
    <dgm:pt modelId="{575C28C2-4D9F-49DD-83E1-3ED84CAF6B4D}" type="pres">
      <dgm:prSet presAssocID="{8998678A-D9A2-490E-BBEF-B89CA483BBD0}" presName="bgChev" presStyleLbl="node1" presStyleIdx="2" presStyleCnt="5"/>
      <dgm:spPr>
        <a:solidFill>
          <a:srgbClr val="78853A"/>
        </a:solidFill>
      </dgm:spPr>
    </dgm:pt>
    <dgm:pt modelId="{FB15778C-49C6-495C-A62B-7562F88F74A5}" type="pres">
      <dgm:prSet presAssocID="{8998678A-D9A2-490E-BBEF-B89CA483BBD0}" presName="txNode" presStyleLbl="fgAcc1" presStyleIdx="2" presStyleCnt="5">
        <dgm:presLayoutVars>
          <dgm:bulletEnabled val="1"/>
        </dgm:presLayoutVars>
      </dgm:prSet>
      <dgm:spPr/>
    </dgm:pt>
    <dgm:pt modelId="{180C9061-8623-4CAB-AB9B-F6936E73259D}" type="pres">
      <dgm:prSet presAssocID="{A50F67C7-B319-475E-8C93-B6997B5EC717}" presName="compositeSpace" presStyleCnt="0"/>
      <dgm:spPr/>
    </dgm:pt>
    <dgm:pt modelId="{4ECAF606-0808-41E4-B760-53AE07F2E546}" type="pres">
      <dgm:prSet presAssocID="{058D06FD-1B11-4315-8363-4A1451190EC0}" presName="composite" presStyleCnt="0"/>
      <dgm:spPr/>
    </dgm:pt>
    <dgm:pt modelId="{BA62C48C-9362-421D-88CE-E4CE5B312C57}" type="pres">
      <dgm:prSet presAssocID="{058D06FD-1B11-4315-8363-4A1451190EC0}" presName="bgChev" presStyleLbl="node1" presStyleIdx="3" presStyleCnt="5"/>
      <dgm:spPr>
        <a:solidFill>
          <a:srgbClr val="78853A"/>
        </a:solidFill>
      </dgm:spPr>
    </dgm:pt>
    <dgm:pt modelId="{66358C69-76C2-417E-ADC6-7C8EC599154C}" type="pres">
      <dgm:prSet presAssocID="{058D06FD-1B11-4315-8363-4A1451190EC0}" presName="txNode" presStyleLbl="fgAcc1" presStyleIdx="3" presStyleCnt="5">
        <dgm:presLayoutVars>
          <dgm:bulletEnabled val="1"/>
        </dgm:presLayoutVars>
      </dgm:prSet>
      <dgm:spPr/>
    </dgm:pt>
    <dgm:pt modelId="{BFF7AFDC-C8B7-4461-9E5F-415C35B87A8C}" type="pres">
      <dgm:prSet presAssocID="{5F066942-482C-4DF2-9034-205E0EE0A6FD}" presName="compositeSpace" presStyleCnt="0"/>
      <dgm:spPr/>
    </dgm:pt>
    <dgm:pt modelId="{ED777330-60B2-4534-95FC-132BC12AE71A}" type="pres">
      <dgm:prSet presAssocID="{CAB19FC5-D8B2-47D2-B646-A4DE29866AA9}" presName="composite" presStyleCnt="0"/>
      <dgm:spPr/>
    </dgm:pt>
    <dgm:pt modelId="{C4B472AB-AF4A-4D41-9303-B1251387E972}" type="pres">
      <dgm:prSet presAssocID="{CAB19FC5-D8B2-47D2-B646-A4DE29866AA9}" presName="bgChev" presStyleLbl="node1" presStyleIdx="4" presStyleCnt="5"/>
      <dgm:spPr>
        <a:solidFill>
          <a:srgbClr val="78853A"/>
        </a:solidFill>
      </dgm:spPr>
    </dgm:pt>
    <dgm:pt modelId="{C93687C2-4FB8-455C-9916-428AB2A3AE6E}" type="pres">
      <dgm:prSet presAssocID="{CAB19FC5-D8B2-47D2-B646-A4DE29866AA9}" presName="txNode" presStyleLbl="fgAcc1" presStyleIdx="4" presStyleCnt="5">
        <dgm:presLayoutVars>
          <dgm:bulletEnabled val="1"/>
        </dgm:presLayoutVars>
      </dgm:prSet>
      <dgm:spPr/>
    </dgm:pt>
  </dgm:ptLst>
  <dgm:cxnLst>
    <dgm:cxn modelId="{22DE5E16-044D-4625-B736-61F28BBAF410}" type="presOf" srcId="{2C21FE2B-D736-4580-AAEE-5C4EE1F2D455}" destId="{394D548D-E361-41D7-853B-087495645EA5}" srcOrd="0" destOrd="0" presId="urn:microsoft.com/office/officeart/2005/8/layout/chevronAccent+Icon"/>
    <dgm:cxn modelId="{0E41002C-DB08-4E4D-B2E6-F02F3EB1C3B7}" type="presOf" srcId="{AA06D170-53AD-4DA9-80C1-149C6FA3BEAF}" destId="{5A721586-C66B-466C-B06E-5CE4AF5B9836}" srcOrd="0" destOrd="0" presId="urn:microsoft.com/office/officeart/2005/8/layout/chevronAccent+Icon"/>
    <dgm:cxn modelId="{71072762-98BC-4DEA-AB76-F750808FDC7A}" srcId="{2C21FE2B-D736-4580-AAEE-5C4EE1F2D455}" destId="{8998678A-D9A2-490E-BBEF-B89CA483BBD0}" srcOrd="2" destOrd="0" parTransId="{03E98887-8EF2-4640-9DA1-8A1C6A34CAC2}" sibTransId="{A50F67C7-B319-475E-8C93-B6997B5EC717}"/>
    <dgm:cxn modelId="{5FB31A6D-2A52-413C-8EF2-F0D51B9151E6}" type="presOf" srcId="{4ED8A375-7B19-466A-9040-1AE6DB8D64F1}" destId="{6DA6BE9C-EB41-4930-AAB9-D9D27217C8EB}" srcOrd="0" destOrd="0" presId="urn:microsoft.com/office/officeart/2005/8/layout/chevronAccent+Icon"/>
    <dgm:cxn modelId="{F1D0DE71-F4E0-469F-A097-7EEF7A4B3C85}" type="presOf" srcId="{8998678A-D9A2-490E-BBEF-B89CA483BBD0}" destId="{FB15778C-49C6-495C-A62B-7562F88F74A5}" srcOrd="0" destOrd="0" presId="urn:microsoft.com/office/officeart/2005/8/layout/chevronAccent+Icon"/>
    <dgm:cxn modelId="{A15C2476-7958-4130-B370-D39BBEE830B7}" type="presOf" srcId="{CAB19FC5-D8B2-47D2-B646-A4DE29866AA9}" destId="{C93687C2-4FB8-455C-9916-428AB2A3AE6E}" srcOrd="0" destOrd="0" presId="urn:microsoft.com/office/officeart/2005/8/layout/chevronAccent+Icon"/>
    <dgm:cxn modelId="{7280E983-D9E2-4A1B-8101-864000E03A91}" srcId="{2C21FE2B-D736-4580-AAEE-5C4EE1F2D455}" destId="{4ED8A375-7B19-466A-9040-1AE6DB8D64F1}" srcOrd="0" destOrd="0" parTransId="{87DE18E0-FC20-4AA3-BDE0-0B7651904291}" sibTransId="{31C36497-F8D0-43B9-AE88-CF7F5F01982C}"/>
    <dgm:cxn modelId="{62709C86-389D-4A21-8BAC-A7D7A0FB1C0B}" srcId="{2C21FE2B-D736-4580-AAEE-5C4EE1F2D455}" destId="{CAB19FC5-D8B2-47D2-B646-A4DE29866AA9}" srcOrd="4" destOrd="0" parTransId="{9C371727-1D42-4334-AEE5-370772D894CC}" sibTransId="{B247154D-C42A-4BD6-B435-492D7E749A40}"/>
    <dgm:cxn modelId="{42B151D6-4F18-4164-8F59-692A6FA49A68}" type="presOf" srcId="{058D06FD-1B11-4315-8363-4A1451190EC0}" destId="{66358C69-76C2-417E-ADC6-7C8EC599154C}" srcOrd="0" destOrd="0" presId="urn:microsoft.com/office/officeart/2005/8/layout/chevronAccent+Icon"/>
    <dgm:cxn modelId="{1854BCF8-2D43-4BAA-A2DA-4ECA18E0DA1B}" srcId="{2C21FE2B-D736-4580-AAEE-5C4EE1F2D455}" destId="{058D06FD-1B11-4315-8363-4A1451190EC0}" srcOrd="3" destOrd="0" parTransId="{6AF46FEC-7CBC-4A5F-868B-AD7F679C40A0}" sibTransId="{5F066942-482C-4DF2-9034-205E0EE0A6FD}"/>
    <dgm:cxn modelId="{B9970CFD-03A0-4B59-9E9F-221FD62FAD0C}" srcId="{2C21FE2B-D736-4580-AAEE-5C4EE1F2D455}" destId="{AA06D170-53AD-4DA9-80C1-149C6FA3BEAF}" srcOrd="1" destOrd="0" parTransId="{67BE8632-6E25-42CA-AF0F-E3E7F9327AD8}" sibTransId="{5CB70CB1-D900-4F1A-8DCF-12FB6426475C}"/>
    <dgm:cxn modelId="{A6CD4808-7B78-447A-BC0B-42FA2D98EC44}" type="presParOf" srcId="{394D548D-E361-41D7-853B-087495645EA5}" destId="{51006766-058C-4312-AF99-4EFEE6F64CA7}" srcOrd="0" destOrd="0" presId="urn:microsoft.com/office/officeart/2005/8/layout/chevronAccent+Icon"/>
    <dgm:cxn modelId="{650C69DC-4EE7-4CC7-8422-8ABB2AA081EA}" type="presParOf" srcId="{51006766-058C-4312-AF99-4EFEE6F64CA7}" destId="{D4B40A7D-B2EF-47ED-97B7-A70AD6043A9F}" srcOrd="0" destOrd="0" presId="urn:microsoft.com/office/officeart/2005/8/layout/chevronAccent+Icon"/>
    <dgm:cxn modelId="{8497F45A-53AE-4392-8D67-6E6943063B48}" type="presParOf" srcId="{51006766-058C-4312-AF99-4EFEE6F64CA7}" destId="{6DA6BE9C-EB41-4930-AAB9-D9D27217C8EB}" srcOrd="1" destOrd="0" presId="urn:microsoft.com/office/officeart/2005/8/layout/chevronAccent+Icon"/>
    <dgm:cxn modelId="{75DBF47F-9FEC-4402-B345-E947B74C0C42}" type="presParOf" srcId="{394D548D-E361-41D7-853B-087495645EA5}" destId="{DDC38AF1-E0CA-4FEA-99F4-94954418F47D}" srcOrd="1" destOrd="0" presId="urn:microsoft.com/office/officeart/2005/8/layout/chevronAccent+Icon"/>
    <dgm:cxn modelId="{1790F3C6-3375-4492-B62D-5C264FBA1CC9}" type="presParOf" srcId="{394D548D-E361-41D7-853B-087495645EA5}" destId="{6179D87B-10E0-4C33-A310-DCE3AA07FD9F}" srcOrd="2" destOrd="0" presId="urn:microsoft.com/office/officeart/2005/8/layout/chevronAccent+Icon"/>
    <dgm:cxn modelId="{F3213EAE-9D86-43B3-904D-78F7545A0175}" type="presParOf" srcId="{6179D87B-10E0-4C33-A310-DCE3AA07FD9F}" destId="{0F916F2F-9683-4FE9-880B-6DF9C75AA781}" srcOrd="0" destOrd="0" presId="urn:microsoft.com/office/officeart/2005/8/layout/chevronAccent+Icon"/>
    <dgm:cxn modelId="{660AB957-A870-49E7-9CF0-3BE1270DBC5A}" type="presParOf" srcId="{6179D87B-10E0-4C33-A310-DCE3AA07FD9F}" destId="{5A721586-C66B-466C-B06E-5CE4AF5B9836}" srcOrd="1" destOrd="0" presId="urn:microsoft.com/office/officeart/2005/8/layout/chevronAccent+Icon"/>
    <dgm:cxn modelId="{16030E3C-A801-44B2-A2D5-FB191FBA48D2}" type="presParOf" srcId="{394D548D-E361-41D7-853B-087495645EA5}" destId="{EF31EEAA-7BEB-4A3C-8B98-270872DF4376}" srcOrd="3" destOrd="0" presId="urn:microsoft.com/office/officeart/2005/8/layout/chevronAccent+Icon"/>
    <dgm:cxn modelId="{30B71B07-827F-4206-8F1A-0955D20FDB42}" type="presParOf" srcId="{394D548D-E361-41D7-853B-087495645EA5}" destId="{1B7DA8E2-90AB-4266-A213-29B1C2A56BA3}" srcOrd="4" destOrd="0" presId="urn:microsoft.com/office/officeart/2005/8/layout/chevronAccent+Icon"/>
    <dgm:cxn modelId="{6684F615-F638-41D1-AB06-39CA2DD2DCD4}" type="presParOf" srcId="{1B7DA8E2-90AB-4266-A213-29B1C2A56BA3}" destId="{575C28C2-4D9F-49DD-83E1-3ED84CAF6B4D}" srcOrd="0" destOrd="0" presId="urn:microsoft.com/office/officeart/2005/8/layout/chevronAccent+Icon"/>
    <dgm:cxn modelId="{AB24E51E-CC0D-4A16-8921-EE19811B0EB2}" type="presParOf" srcId="{1B7DA8E2-90AB-4266-A213-29B1C2A56BA3}" destId="{FB15778C-49C6-495C-A62B-7562F88F74A5}" srcOrd="1" destOrd="0" presId="urn:microsoft.com/office/officeart/2005/8/layout/chevronAccent+Icon"/>
    <dgm:cxn modelId="{75A33827-ECEB-48F8-B47C-7DF2612387F2}" type="presParOf" srcId="{394D548D-E361-41D7-853B-087495645EA5}" destId="{180C9061-8623-4CAB-AB9B-F6936E73259D}" srcOrd="5" destOrd="0" presId="urn:microsoft.com/office/officeart/2005/8/layout/chevronAccent+Icon"/>
    <dgm:cxn modelId="{6A8B60AD-84D0-40B3-ADDB-8E5B8DF7D6BB}" type="presParOf" srcId="{394D548D-E361-41D7-853B-087495645EA5}" destId="{4ECAF606-0808-41E4-B760-53AE07F2E546}" srcOrd="6" destOrd="0" presId="urn:microsoft.com/office/officeart/2005/8/layout/chevronAccent+Icon"/>
    <dgm:cxn modelId="{A581BE56-0B24-4F12-A3EE-DFF84E867DCA}" type="presParOf" srcId="{4ECAF606-0808-41E4-B760-53AE07F2E546}" destId="{BA62C48C-9362-421D-88CE-E4CE5B312C57}" srcOrd="0" destOrd="0" presId="urn:microsoft.com/office/officeart/2005/8/layout/chevronAccent+Icon"/>
    <dgm:cxn modelId="{461EA3D4-A01F-40F9-98AF-A4B8F4BB444C}" type="presParOf" srcId="{4ECAF606-0808-41E4-B760-53AE07F2E546}" destId="{66358C69-76C2-417E-ADC6-7C8EC599154C}" srcOrd="1" destOrd="0" presId="urn:microsoft.com/office/officeart/2005/8/layout/chevronAccent+Icon"/>
    <dgm:cxn modelId="{3B6557C2-A901-4998-A7BB-53F84E0BFC2A}" type="presParOf" srcId="{394D548D-E361-41D7-853B-087495645EA5}" destId="{BFF7AFDC-C8B7-4461-9E5F-415C35B87A8C}" srcOrd="7" destOrd="0" presId="urn:microsoft.com/office/officeart/2005/8/layout/chevronAccent+Icon"/>
    <dgm:cxn modelId="{6C41400D-F38E-4FF5-AC2C-19F45D47831B}" type="presParOf" srcId="{394D548D-E361-41D7-853B-087495645EA5}" destId="{ED777330-60B2-4534-95FC-132BC12AE71A}" srcOrd="8" destOrd="0" presId="urn:microsoft.com/office/officeart/2005/8/layout/chevronAccent+Icon"/>
    <dgm:cxn modelId="{879DCC71-38DF-40A5-8425-81759CA022A4}" type="presParOf" srcId="{ED777330-60B2-4534-95FC-132BC12AE71A}" destId="{C4B472AB-AF4A-4D41-9303-B1251387E972}" srcOrd="0" destOrd="0" presId="urn:microsoft.com/office/officeart/2005/8/layout/chevronAccent+Icon"/>
    <dgm:cxn modelId="{7E647194-5D94-4327-9257-BDAC66527C2E}" type="presParOf" srcId="{ED777330-60B2-4534-95FC-132BC12AE71A}" destId="{C93687C2-4FB8-455C-9916-428AB2A3AE6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32552"/>
              </a:solidFill>
            </a:rPr>
            <a:t>Understand</a:t>
          </a: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Discover</a:t>
          </a: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Resolve</a:t>
          </a: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2669599"/>
        <a:ext cx="1685815" cy="7454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3611698"/>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3809647"/>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3832838"/>
        <a:ext cx="1685815" cy="745414"/>
      </dsp:txXfrm>
    </dsp:sp>
    <dsp:sp modelId="{0F916F2F-9683-4FE9-880B-6DF9C75AA781}">
      <dsp:nvSpPr>
        <dsp:cNvPr id="0" name=""/>
        <dsp:cNvSpPr/>
      </dsp:nvSpPr>
      <dsp:spPr>
        <a:xfrm>
          <a:off x="2067010" y="15153"/>
          <a:ext cx="2051285" cy="791796"/>
        </a:xfrm>
        <a:prstGeom prst="chevron">
          <a:avLst>
            <a:gd name="adj" fmla="val 40000"/>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3092645" y="0"/>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3115836" y="23191"/>
        <a:ext cx="1685815" cy="745414"/>
      </dsp:txXfrm>
    </dsp:sp>
    <dsp:sp modelId="{575C28C2-4D9F-49DD-83E1-3ED84CAF6B4D}">
      <dsp:nvSpPr>
        <dsp:cNvPr id="0" name=""/>
        <dsp:cNvSpPr/>
      </dsp:nvSpPr>
      <dsp:spPr>
        <a:xfrm>
          <a:off x="4270711" y="0"/>
          <a:ext cx="2051285" cy="791796"/>
        </a:xfrm>
        <a:prstGeom prst="chevron">
          <a:avLst>
            <a:gd name="adj" fmla="val 40000"/>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63177" y="1391"/>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86368" y="24582"/>
        <a:ext cx="1685815" cy="745414"/>
      </dsp:txXfrm>
    </dsp:sp>
    <dsp:sp modelId="{BA62C48C-9362-421D-88CE-E4CE5B312C57}">
      <dsp:nvSpPr>
        <dsp:cNvPr id="0" name=""/>
        <dsp:cNvSpPr/>
      </dsp:nvSpPr>
      <dsp:spPr>
        <a:xfrm>
          <a:off x="6322001" y="32279"/>
          <a:ext cx="2051285" cy="791796"/>
        </a:xfrm>
        <a:prstGeom prst="chevron">
          <a:avLst>
            <a:gd name="adj" fmla="val 40000"/>
          </a:avLst>
        </a:prstGeom>
        <a:solidFill>
          <a:schemeClr val="bg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6866415" y="0"/>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6889606" y="23191"/>
        <a:ext cx="1685815" cy="745414"/>
      </dsp:txXfrm>
    </dsp:sp>
    <dsp:sp modelId="{C4B472AB-AF4A-4D41-9303-B1251387E972}">
      <dsp:nvSpPr>
        <dsp:cNvPr id="0" name=""/>
        <dsp:cNvSpPr/>
      </dsp:nvSpPr>
      <dsp:spPr>
        <a:xfrm>
          <a:off x="9373929" y="3611698"/>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3809647"/>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3832838"/>
        <a:ext cx="1685815" cy="7454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Grief</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Healing</a:t>
          </a:r>
          <a:endParaRPr lang="en-US" sz="2400" kern="1200" dirty="0">
            <a:solidFill>
              <a:srgbClr val="632552"/>
            </a:solidFill>
          </a:endParaRPr>
        </a:p>
      </dsp:txBody>
      <dsp:txXfrm>
        <a:off x="9944130" y="2669599"/>
        <a:ext cx="1685815" cy="7454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Grief</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Healing</a:t>
          </a:r>
          <a:endParaRPr lang="en-US" sz="2400" kern="1200" dirty="0">
            <a:solidFill>
              <a:srgbClr val="632552"/>
            </a:solidFill>
          </a:endParaRPr>
        </a:p>
      </dsp:txBody>
      <dsp:txXfrm>
        <a:off x="9944130" y="2669599"/>
        <a:ext cx="1685815" cy="7454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Grief</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Healing</a:t>
          </a:r>
          <a:endParaRPr lang="en-US" sz="2400" kern="1200" dirty="0">
            <a:solidFill>
              <a:srgbClr val="632552"/>
            </a:solidFill>
          </a:endParaRPr>
        </a:p>
      </dsp:txBody>
      <dsp:txXfrm>
        <a:off x="9944130" y="2669599"/>
        <a:ext cx="1685815" cy="745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E5F96-DF4F-4FCF-B525-684A3767F8AA}">
      <dsp:nvSpPr>
        <dsp:cNvPr id="0" name=""/>
        <dsp:cNvSpPr/>
      </dsp:nvSpPr>
      <dsp:spPr>
        <a:xfrm>
          <a:off x="788669" y="0"/>
          <a:ext cx="8938260" cy="4351338"/>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AE0367-D2FB-4AEC-98C0-5B70D754EC9E}">
      <dsp:nvSpPr>
        <dsp:cNvPr id="0" name=""/>
        <dsp:cNvSpPr/>
      </dsp:nvSpPr>
      <dsp:spPr>
        <a:xfrm>
          <a:off x="1324" y="1305401"/>
          <a:ext cx="2001336" cy="174053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Unaware</a:t>
          </a:r>
        </a:p>
      </dsp:txBody>
      <dsp:txXfrm>
        <a:off x="86290" y="1390367"/>
        <a:ext cx="1831404" cy="1570603"/>
      </dsp:txXfrm>
    </dsp:sp>
    <dsp:sp modelId="{848651C7-2254-4B46-8F62-D996F4264041}">
      <dsp:nvSpPr>
        <dsp:cNvPr id="0" name=""/>
        <dsp:cNvSpPr/>
      </dsp:nvSpPr>
      <dsp:spPr>
        <a:xfrm>
          <a:off x="2129227" y="1305401"/>
          <a:ext cx="2001336" cy="1740535"/>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Awareness</a:t>
          </a:r>
        </a:p>
      </dsp:txBody>
      <dsp:txXfrm>
        <a:off x="2214193" y="1390367"/>
        <a:ext cx="1831404" cy="1570603"/>
      </dsp:txXfrm>
    </dsp:sp>
    <dsp:sp modelId="{C7CD1E0B-6260-4996-A8B7-862D4DF6B5B7}">
      <dsp:nvSpPr>
        <dsp:cNvPr id="0" name=""/>
        <dsp:cNvSpPr/>
      </dsp:nvSpPr>
      <dsp:spPr>
        <a:xfrm>
          <a:off x="4257131" y="1305401"/>
          <a:ext cx="2001336" cy="1740535"/>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Desire Change</a:t>
          </a:r>
        </a:p>
      </dsp:txBody>
      <dsp:txXfrm>
        <a:off x="4342097" y="1390367"/>
        <a:ext cx="1831404" cy="1570603"/>
      </dsp:txXfrm>
    </dsp:sp>
    <dsp:sp modelId="{F416B410-A994-4BA5-9667-B882161FF483}">
      <dsp:nvSpPr>
        <dsp:cNvPr id="0" name=""/>
        <dsp:cNvSpPr/>
      </dsp:nvSpPr>
      <dsp:spPr>
        <a:xfrm>
          <a:off x="6385035" y="1305401"/>
          <a:ext cx="2001336" cy="1740535"/>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Interrupt Pattern</a:t>
          </a:r>
        </a:p>
      </dsp:txBody>
      <dsp:txXfrm>
        <a:off x="6470001" y="1390367"/>
        <a:ext cx="1831404" cy="1570603"/>
      </dsp:txXfrm>
    </dsp:sp>
    <dsp:sp modelId="{7A19B706-F9E3-41AE-9254-91628C19574C}">
      <dsp:nvSpPr>
        <dsp:cNvPr id="0" name=""/>
        <dsp:cNvSpPr/>
      </dsp:nvSpPr>
      <dsp:spPr>
        <a:xfrm>
          <a:off x="8512939" y="1305401"/>
          <a:ext cx="2001336" cy="1740535"/>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Create Desired Change</a:t>
          </a:r>
        </a:p>
      </dsp:txBody>
      <dsp:txXfrm>
        <a:off x="8597905" y="1390367"/>
        <a:ext cx="1831404"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E5F96-DF4F-4FCF-B525-684A3767F8AA}">
      <dsp:nvSpPr>
        <dsp:cNvPr id="0" name=""/>
        <dsp:cNvSpPr/>
      </dsp:nvSpPr>
      <dsp:spPr>
        <a:xfrm>
          <a:off x="788669" y="0"/>
          <a:ext cx="8938260" cy="4351338"/>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AE0367-D2FB-4AEC-98C0-5B70D754EC9E}">
      <dsp:nvSpPr>
        <dsp:cNvPr id="0" name=""/>
        <dsp:cNvSpPr/>
      </dsp:nvSpPr>
      <dsp:spPr>
        <a:xfrm>
          <a:off x="1324" y="1305401"/>
          <a:ext cx="2001336" cy="1740535"/>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Unaware</a:t>
          </a:r>
        </a:p>
      </dsp:txBody>
      <dsp:txXfrm>
        <a:off x="86290" y="1390367"/>
        <a:ext cx="1831404" cy="1570603"/>
      </dsp:txXfrm>
    </dsp:sp>
    <dsp:sp modelId="{848651C7-2254-4B46-8F62-D996F4264041}">
      <dsp:nvSpPr>
        <dsp:cNvPr id="0" name=""/>
        <dsp:cNvSpPr/>
      </dsp:nvSpPr>
      <dsp:spPr>
        <a:xfrm>
          <a:off x="2129227" y="1305401"/>
          <a:ext cx="2001336" cy="1740535"/>
        </a:xfrm>
        <a:prstGeom prst="roundRect">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Awareness</a:t>
          </a:r>
        </a:p>
      </dsp:txBody>
      <dsp:txXfrm>
        <a:off x="2214193" y="1390367"/>
        <a:ext cx="1831404" cy="1570603"/>
      </dsp:txXfrm>
    </dsp:sp>
    <dsp:sp modelId="{C7CD1E0B-6260-4996-A8B7-862D4DF6B5B7}">
      <dsp:nvSpPr>
        <dsp:cNvPr id="0" name=""/>
        <dsp:cNvSpPr/>
      </dsp:nvSpPr>
      <dsp:spPr>
        <a:xfrm>
          <a:off x="4257131" y="1305401"/>
          <a:ext cx="2001336" cy="1740535"/>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Desire Change</a:t>
          </a:r>
        </a:p>
      </dsp:txBody>
      <dsp:txXfrm>
        <a:off x="4342097" y="1390367"/>
        <a:ext cx="1831404" cy="1570603"/>
      </dsp:txXfrm>
    </dsp:sp>
    <dsp:sp modelId="{F416B410-A994-4BA5-9667-B882161FF483}">
      <dsp:nvSpPr>
        <dsp:cNvPr id="0" name=""/>
        <dsp:cNvSpPr/>
      </dsp:nvSpPr>
      <dsp:spPr>
        <a:xfrm>
          <a:off x="6385035" y="1305401"/>
          <a:ext cx="2001336" cy="1740535"/>
        </a:xfrm>
        <a:prstGeom prst="roundRect">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Interrupt Pattern</a:t>
          </a:r>
        </a:p>
      </dsp:txBody>
      <dsp:txXfrm>
        <a:off x="6470001" y="1390367"/>
        <a:ext cx="1831404" cy="1570603"/>
      </dsp:txXfrm>
    </dsp:sp>
    <dsp:sp modelId="{7A19B706-F9E3-41AE-9254-91628C19574C}">
      <dsp:nvSpPr>
        <dsp:cNvPr id="0" name=""/>
        <dsp:cNvSpPr/>
      </dsp:nvSpPr>
      <dsp:spPr>
        <a:xfrm>
          <a:off x="8512939" y="1305401"/>
          <a:ext cx="2001336" cy="1740535"/>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Create Desired Change</a:t>
          </a:r>
        </a:p>
      </dsp:txBody>
      <dsp:txXfrm>
        <a:off x="8597905" y="1390367"/>
        <a:ext cx="1831404" cy="1570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E5F96-DF4F-4FCF-B525-684A3767F8AA}">
      <dsp:nvSpPr>
        <dsp:cNvPr id="0" name=""/>
        <dsp:cNvSpPr/>
      </dsp:nvSpPr>
      <dsp:spPr>
        <a:xfrm>
          <a:off x="653048" y="0"/>
          <a:ext cx="7401217" cy="3952509"/>
        </a:xfrm>
        <a:prstGeom prst="rightArrow">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AE0367-D2FB-4AEC-98C0-5B70D754EC9E}">
      <dsp:nvSpPr>
        <dsp:cNvPr id="0" name=""/>
        <dsp:cNvSpPr/>
      </dsp:nvSpPr>
      <dsp:spPr>
        <a:xfrm>
          <a:off x="930" y="1185752"/>
          <a:ext cx="2645303" cy="15810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After</a:t>
          </a:r>
        </a:p>
      </dsp:txBody>
      <dsp:txXfrm>
        <a:off x="78108" y="1262930"/>
        <a:ext cx="2490947" cy="1426647"/>
      </dsp:txXfrm>
    </dsp:sp>
    <dsp:sp modelId="{848651C7-2254-4B46-8F62-D996F4264041}">
      <dsp:nvSpPr>
        <dsp:cNvPr id="0" name=""/>
        <dsp:cNvSpPr/>
      </dsp:nvSpPr>
      <dsp:spPr>
        <a:xfrm>
          <a:off x="3031005" y="1185752"/>
          <a:ext cx="2645303" cy="15810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During</a:t>
          </a:r>
        </a:p>
      </dsp:txBody>
      <dsp:txXfrm>
        <a:off x="3108183" y="1262930"/>
        <a:ext cx="2490947" cy="1426647"/>
      </dsp:txXfrm>
    </dsp:sp>
    <dsp:sp modelId="{C7CD1E0B-6260-4996-A8B7-862D4DF6B5B7}">
      <dsp:nvSpPr>
        <dsp:cNvPr id="0" name=""/>
        <dsp:cNvSpPr/>
      </dsp:nvSpPr>
      <dsp:spPr>
        <a:xfrm>
          <a:off x="6061080" y="1185752"/>
          <a:ext cx="2645303" cy="15810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dirty="0"/>
            <a:t>Before</a:t>
          </a:r>
        </a:p>
      </dsp:txBody>
      <dsp:txXfrm>
        <a:off x="6138258" y="1262930"/>
        <a:ext cx="2490947" cy="14266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E5F96-DF4F-4FCF-B525-684A3767F8AA}">
      <dsp:nvSpPr>
        <dsp:cNvPr id="0" name=""/>
        <dsp:cNvSpPr/>
      </dsp:nvSpPr>
      <dsp:spPr>
        <a:xfrm>
          <a:off x="788669" y="0"/>
          <a:ext cx="8938260" cy="4351338"/>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FAE0367-D2FB-4AEC-98C0-5B70D754EC9E}">
      <dsp:nvSpPr>
        <dsp:cNvPr id="0" name=""/>
        <dsp:cNvSpPr/>
      </dsp:nvSpPr>
      <dsp:spPr>
        <a:xfrm>
          <a:off x="1324" y="1305401"/>
          <a:ext cx="2001336" cy="1740535"/>
        </a:xfrm>
        <a:prstGeom prst="round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Unaware</a:t>
          </a:r>
        </a:p>
      </dsp:txBody>
      <dsp:txXfrm>
        <a:off x="86290" y="1390367"/>
        <a:ext cx="1831404" cy="1570603"/>
      </dsp:txXfrm>
    </dsp:sp>
    <dsp:sp modelId="{848651C7-2254-4B46-8F62-D996F4264041}">
      <dsp:nvSpPr>
        <dsp:cNvPr id="0" name=""/>
        <dsp:cNvSpPr/>
      </dsp:nvSpPr>
      <dsp:spPr>
        <a:xfrm>
          <a:off x="2129227" y="1305401"/>
          <a:ext cx="2001336" cy="1740535"/>
        </a:xfrm>
        <a:prstGeom prst="roundRect">
          <a:avLst/>
        </a:prstGeom>
        <a:gradFill rotWithShape="0">
          <a:gsLst>
            <a:gs pos="0">
              <a:schemeClr val="accent1">
                <a:alpha val="90000"/>
                <a:hueOff val="0"/>
                <a:satOff val="0"/>
                <a:lumOff val="0"/>
                <a:alphaOff val="-10000"/>
                <a:satMod val="103000"/>
                <a:lumMod val="102000"/>
                <a:tint val="94000"/>
              </a:schemeClr>
            </a:gs>
            <a:gs pos="50000">
              <a:schemeClr val="accent1">
                <a:alpha val="90000"/>
                <a:hueOff val="0"/>
                <a:satOff val="0"/>
                <a:lumOff val="0"/>
                <a:alphaOff val="-10000"/>
                <a:satMod val="110000"/>
                <a:lumMod val="100000"/>
                <a:shade val="100000"/>
              </a:schemeClr>
            </a:gs>
            <a:gs pos="100000">
              <a:schemeClr val="accent1">
                <a:alpha val="90000"/>
                <a:hueOff val="0"/>
                <a:satOff val="0"/>
                <a:lumOff val="0"/>
                <a:alphaOff val="-1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Awareness</a:t>
          </a:r>
        </a:p>
      </dsp:txBody>
      <dsp:txXfrm>
        <a:off x="2214193" y="1390367"/>
        <a:ext cx="1831404" cy="1570603"/>
      </dsp:txXfrm>
    </dsp:sp>
    <dsp:sp modelId="{C7CD1E0B-6260-4996-A8B7-862D4DF6B5B7}">
      <dsp:nvSpPr>
        <dsp:cNvPr id="0" name=""/>
        <dsp:cNvSpPr/>
      </dsp:nvSpPr>
      <dsp:spPr>
        <a:xfrm>
          <a:off x="4257131" y="1305401"/>
          <a:ext cx="2001336" cy="1740535"/>
        </a:xfrm>
        <a:prstGeom prst="round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Desire Change</a:t>
          </a:r>
        </a:p>
      </dsp:txBody>
      <dsp:txXfrm>
        <a:off x="4342097" y="1390367"/>
        <a:ext cx="1831404" cy="1570603"/>
      </dsp:txXfrm>
    </dsp:sp>
    <dsp:sp modelId="{F416B410-A994-4BA5-9667-B882161FF483}">
      <dsp:nvSpPr>
        <dsp:cNvPr id="0" name=""/>
        <dsp:cNvSpPr/>
      </dsp:nvSpPr>
      <dsp:spPr>
        <a:xfrm>
          <a:off x="6385035" y="1305401"/>
          <a:ext cx="2001336" cy="1740535"/>
        </a:xfrm>
        <a:prstGeom prst="roundRect">
          <a:avLst/>
        </a:prstGeom>
        <a:gradFill rotWithShape="0">
          <a:gsLst>
            <a:gs pos="0">
              <a:schemeClr val="accent1">
                <a:alpha val="90000"/>
                <a:hueOff val="0"/>
                <a:satOff val="0"/>
                <a:lumOff val="0"/>
                <a:alphaOff val="-30000"/>
                <a:satMod val="103000"/>
                <a:lumMod val="102000"/>
                <a:tint val="94000"/>
              </a:schemeClr>
            </a:gs>
            <a:gs pos="50000">
              <a:schemeClr val="accent1">
                <a:alpha val="90000"/>
                <a:hueOff val="0"/>
                <a:satOff val="0"/>
                <a:lumOff val="0"/>
                <a:alphaOff val="-30000"/>
                <a:satMod val="110000"/>
                <a:lumMod val="100000"/>
                <a:shade val="100000"/>
              </a:schemeClr>
            </a:gs>
            <a:gs pos="100000">
              <a:schemeClr val="accent1">
                <a:alpha val="90000"/>
                <a:hueOff val="0"/>
                <a:satOff val="0"/>
                <a:lumOff val="0"/>
                <a:alphaOff val="-3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Interrupt Pattern</a:t>
          </a:r>
        </a:p>
      </dsp:txBody>
      <dsp:txXfrm>
        <a:off x="6470001" y="1390367"/>
        <a:ext cx="1831404" cy="1570603"/>
      </dsp:txXfrm>
    </dsp:sp>
    <dsp:sp modelId="{7A19B706-F9E3-41AE-9254-91628C19574C}">
      <dsp:nvSpPr>
        <dsp:cNvPr id="0" name=""/>
        <dsp:cNvSpPr/>
      </dsp:nvSpPr>
      <dsp:spPr>
        <a:xfrm>
          <a:off x="8512939" y="1305401"/>
          <a:ext cx="2001336" cy="1740535"/>
        </a:xfrm>
        <a:prstGeom prst="round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Create Desired Change</a:t>
          </a:r>
        </a:p>
      </dsp:txBody>
      <dsp:txXfrm>
        <a:off x="8597905" y="1390367"/>
        <a:ext cx="1831404" cy="15706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32552"/>
              </a:solidFill>
            </a:rPr>
            <a:t>Understand</a:t>
          </a: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Discover</a:t>
          </a: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Resolve</a:t>
          </a: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2669599"/>
        <a:ext cx="1685815" cy="7454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32552"/>
              </a:solidFill>
            </a:rPr>
            <a:t>Understand</a:t>
          </a: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Discover</a:t>
          </a: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Resolve</a:t>
          </a: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2669599"/>
        <a:ext cx="1685815" cy="7454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Cope</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632552"/>
              </a:solidFill>
            </a:rPr>
            <a:t>Understand</a:t>
          </a: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Discover</a:t>
          </a: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632552"/>
              </a:solidFill>
            </a:rPr>
            <a:t>Resolve</a:t>
          </a: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Rebuild</a:t>
          </a:r>
          <a:endParaRPr lang="en-US" sz="2400" kern="1200" dirty="0">
            <a:solidFill>
              <a:srgbClr val="632552"/>
            </a:solidFill>
          </a:endParaRPr>
        </a:p>
      </dsp:txBody>
      <dsp:txXfrm>
        <a:off x="9944130" y="2669599"/>
        <a:ext cx="1685815" cy="7454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0A7D-B2EF-47ED-97B7-A70AD6043A9F}">
      <dsp:nvSpPr>
        <dsp:cNvPr id="0" name=""/>
        <dsp:cNvSpPr/>
      </dsp:nvSpPr>
      <dsp:spPr>
        <a:xfrm>
          <a:off x="1832"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A6BE9C-EB41-4930-AAB9-D9D27217C8EB}">
      <dsp:nvSpPr>
        <dsp:cNvPr id="0" name=""/>
        <dsp:cNvSpPr/>
      </dsp:nvSpPr>
      <dsp:spPr>
        <a:xfrm>
          <a:off x="548842"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Grief</a:t>
          </a:r>
        </a:p>
      </dsp:txBody>
      <dsp:txXfrm>
        <a:off x="572033" y="2669599"/>
        <a:ext cx="1685815" cy="745414"/>
      </dsp:txXfrm>
    </dsp:sp>
    <dsp:sp modelId="{0F916F2F-9683-4FE9-880B-6DF9C75AA781}">
      <dsp:nvSpPr>
        <dsp:cNvPr id="0" name=""/>
        <dsp:cNvSpPr/>
      </dsp:nvSpPr>
      <dsp:spPr>
        <a:xfrm>
          <a:off x="2344856"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721586-C66B-466C-B06E-5CE4AF5B9836}">
      <dsp:nvSpPr>
        <dsp:cNvPr id="0" name=""/>
        <dsp:cNvSpPr/>
      </dsp:nvSpPr>
      <dsp:spPr>
        <a:xfrm>
          <a:off x="2891866"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rgbClr val="632552"/>
            </a:solidFill>
          </a:endParaRPr>
        </a:p>
      </dsp:txBody>
      <dsp:txXfrm>
        <a:off x="2915057" y="2669599"/>
        <a:ext cx="1685815" cy="745414"/>
      </dsp:txXfrm>
    </dsp:sp>
    <dsp:sp modelId="{575C28C2-4D9F-49DD-83E1-3ED84CAF6B4D}">
      <dsp:nvSpPr>
        <dsp:cNvPr id="0" name=""/>
        <dsp:cNvSpPr/>
      </dsp:nvSpPr>
      <dsp:spPr>
        <a:xfrm>
          <a:off x="4687881"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15778C-49C6-495C-A62B-7562F88F74A5}">
      <dsp:nvSpPr>
        <dsp:cNvPr id="0" name=""/>
        <dsp:cNvSpPr/>
      </dsp:nvSpPr>
      <dsp:spPr>
        <a:xfrm>
          <a:off x="5234890"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5258081" y="2669599"/>
        <a:ext cx="1685815" cy="745414"/>
      </dsp:txXfrm>
    </dsp:sp>
    <dsp:sp modelId="{BA62C48C-9362-421D-88CE-E4CE5B312C57}">
      <dsp:nvSpPr>
        <dsp:cNvPr id="0" name=""/>
        <dsp:cNvSpPr/>
      </dsp:nvSpPr>
      <dsp:spPr>
        <a:xfrm>
          <a:off x="7030905"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6358C69-76C2-417E-ADC6-7C8EC599154C}">
      <dsp:nvSpPr>
        <dsp:cNvPr id="0" name=""/>
        <dsp:cNvSpPr/>
      </dsp:nvSpPr>
      <dsp:spPr>
        <a:xfrm>
          <a:off x="7577915"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632552"/>
            </a:solidFill>
          </a:endParaRPr>
        </a:p>
      </dsp:txBody>
      <dsp:txXfrm>
        <a:off x="7601106" y="2669599"/>
        <a:ext cx="1685815" cy="745414"/>
      </dsp:txXfrm>
    </dsp:sp>
    <dsp:sp modelId="{C4B472AB-AF4A-4D41-9303-B1251387E972}">
      <dsp:nvSpPr>
        <dsp:cNvPr id="0" name=""/>
        <dsp:cNvSpPr/>
      </dsp:nvSpPr>
      <dsp:spPr>
        <a:xfrm>
          <a:off x="9373929" y="2448459"/>
          <a:ext cx="2051285" cy="791796"/>
        </a:xfrm>
        <a:prstGeom prst="chevron">
          <a:avLst>
            <a:gd name="adj" fmla="val 40000"/>
          </a:avLst>
        </a:prstGeom>
        <a:solidFill>
          <a:srgbClr val="78853A"/>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93687C2-4FB8-455C-9916-428AB2A3AE6E}">
      <dsp:nvSpPr>
        <dsp:cNvPr id="0" name=""/>
        <dsp:cNvSpPr/>
      </dsp:nvSpPr>
      <dsp:spPr>
        <a:xfrm>
          <a:off x="9920939" y="2646408"/>
          <a:ext cx="1732197" cy="791796"/>
        </a:xfrm>
        <a:prstGeom prst="roundRect">
          <a:avLst>
            <a:gd name="adj" fmla="val 10000"/>
          </a:avLst>
        </a:prstGeom>
        <a:solidFill>
          <a:schemeClr val="lt1">
            <a:alpha val="90000"/>
            <a:hueOff val="0"/>
            <a:satOff val="0"/>
            <a:lumOff val="0"/>
            <a:alphaOff val="0"/>
          </a:schemeClr>
        </a:solidFill>
        <a:ln w="6350" cap="flat" cmpd="sng" algn="ctr">
          <a:solidFill>
            <a:srgbClr val="63255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632552"/>
              </a:solidFill>
            </a:rPr>
            <a:t>Healing</a:t>
          </a:r>
          <a:endParaRPr lang="en-US" sz="2400" kern="1200" dirty="0">
            <a:solidFill>
              <a:srgbClr val="632552"/>
            </a:solidFill>
          </a:endParaRPr>
        </a:p>
      </dsp:txBody>
      <dsp:txXfrm>
        <a:off x="9944130" y="2669599"/>
        <a:ext cx="1685815" cy="7454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1F062-00F9-458A-89E5-CCF350A828BC}" type="datetimeFigureOut">
              <a:rPr lang="en-US" smtClean="0"/>
              <a:t>4/19/2022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1824D-EE88-4C64-A71F-8B2CF997D212}" type="slidenum">
              <a:rPr lang="en-US" smtClean="0"/>
              <a:t>‹#›</a:t>
            </a:fld>
            <a:endParaRPr lang="en-US"/>
          </a:p>
        </p:txBody>
      </p:sp>
    </p:spTree>
    <p:extLst>
      <p:ext uri="{BB962C8B-B14F-4D97-AF65-F5344CB8AC3E}">
        <p14:creationId xmlns:p14="http://schemas.microsoft.com/office/powerpoint/2010/main" val="425057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82</a:t>
            </a:fld>
            <a:endParaRPr lang="en-US"/>
          </a:p>
        </p:txBody>
      </p:sp>
    </p:spTree>
    <p:extLst>
      <p:ext uri="{BB962C8B-B14F-4D97-AF65-F5344CB8AC3E}">
        <p14:creationId xmlns:p14="http://schemas.microsoft.com/office/powerpoint/2010/main" val="1767877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213</a:t>
            </a:fld>
            <a:endParaRPr lang="en-US"/>
          </a:p>
        </p:txBody>
      </p:sp>
    </p:spTree>
    <p:extLst>
      <p:ext uri="{BB962C8B-B14F-4D97-AF65-F5344CB8AC3E}">
        <p14:creationId xmlns:p14="http://schemas.microsoft.com/office/powerpoint/2010/main" val="140265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96</a:t>
            </a:fld>
            <a:endParaRPr lang="en-US"/>
          </a:p>
        </p:txBody>
      </p:sp>
    </p:spTree>
    <p:extLst>
      <p:ext uri="{BB962C8B-B14F-4D97-AF65-F5344CB8AC3E}">
        <p14:creationId xmlns:p14="http://schemas.microsoft.com/office/powerpoint/2010/main" val="131833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127</a:t>
            </a:fld>
            <a:endParaRPr lang="en-US"/>
          </a:p>
        </p:txBody>
      </p:sp>
    </p:spTree>
    <p:extLst>
      <p:ext uri="{BB962C8B-B14F-4D97-AF65-F5344CB8AC3E}">
        <p14:creationId xmlns:p14="http://schemas.microsoft.com/office/powerpoint/2010/main" val="1472297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128</a:t>
            </a:fld>
            <a:endParaRPr lang="en-US"/>
          </a:p>
        </p:txBody>
      </p:sp>
    </p:spTree>
    <p:extLst>
      <p:ext uri="{BB962C8B-B14F-4D97-AF65-F5344CB8AC3E}">
        <p14:creationId xmlns:p14="http://schemas.microsoft.com/office/powerpoint/2010/main" val="254446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186</a:t>
            </a:fld>
            <a:endParaRPr lang="en-US"/>
          </a:p>
        </p:txBody>
      </p:sp>
    </p:spTree>
    <p:extLst>
      <p:ext uri="{BB962C8B-B14F-4D97-AF65-F5344CB8AC3E}">
        <p14:creationId xmlns:p14="http://schemas.microsoft.com/office/powerpoint/2010/main" val="1197579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F3414-ED84-4C9A-9F2D-B9DA0AA98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30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F3414-ED84-4C9A-9F2D-B9DA0AA98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512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AF3414-ED84-4C9A-9F2D-B9DA0AA986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27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AF3414-ED84-4C9A-9F2D-B9DA0AA9864B}" type="slidenum">
              <a:rPr lang="en-US" smtClean="0"/>
              <a:t>212</a:t>
            </a:fld>
            <a:endParaRPr lang="en-US"/>
          </a:p>
        </p:txBody>
      </p:sp>
    </p:spTree>
    <p:extLst>
      <p:ext uri="{BB962C8B-B14F-4D97-AF65-F5344CB8AC3E}">
        <p14:creationId xmlns:p14="http://schemas.microsoft.com/office/powerpoint/2010/main" val="119757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A892-D6DC-40D9-88E1-5A9C32866A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78AAEB-C57D-4E87-974F-CBC821E7D6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9E0BFC-8FEA-41C7-9CD6-588EF9772C9B}"/>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5" name="Footer Placeholder 4">
            <a:extLst>
              <a:ext uri="{FF2B5EF4-FFF2-40B4-BE49-F238E27FC236}">
                <a16:creationId xmlns:a16="http://schemas.microsoft.com/office/drawing/2014/main" id="{2537CDC3-43C6-4730-B22C-42B2EEE1E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BCFB8-7BFF-42C6-B31C-5FB57D4E536D}"/>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205127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7BF3-46BD-48AB-8211-64FD165A5C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C39862-85DC-4CEE-8D96-1D5B9ACA1F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A7E47B-67B2-4CFA-86E0-FD53F44C3A66}"/>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5" name="Footer Placeholder 4">
            <a:extLst>
              <a:ext uri="{FF2B5EF4-FFF2-40B4-BE49-F238E27FC236}">
                <a16:creationId xmlns:a16="http://schemas.microsoft.com/office/drawing/2014/main" id="{F3AEC710-A0E6-476C-8852-CD27A3C60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F7716-2ADC-448B-BB36-8E8F5313C8CB}"/>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279319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0A37A4-FB64-403B-B56F-F36775CDA1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6E10A3-B942-4E4E-A971-4C7D4A26E6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88D4D-DE35-4E71-8CC1-5326B06D6F8F}"/>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5" name="Footer Placeholder 4">
            <a:extLst>
              <a:ext uri="{FF2B5EF4-FFF2-40B4-BE49-F238E27FC236}">
                <a16:creationId xmlns:a16="http://schemas.microsoft.com/office/drawing/2014/main" id="{727166C5-BAC2-4B7D-A735-2A98B2982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5799B1-1B7A-4572-9F21-7D22E1DF673D}"/>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1162481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FB95-C146-437B-8E48-40B9255BEC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8C9C10-7BDE-44EC-93E4-A80040A08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B41DA7-18CC-4F71-9344-B69F30C028CF}"/>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5" name="Footer Placeholder 4">
            <a:extLst>
              <a:ext uri="{FF2B5EF4-FFF2-40B4-BE49-F238E27FC236}">
                <a16:creationId xmlns:a16="http://schemas.microsoft.com/office/drawing/2014/main" id="{C5E2ED7B-7D56-4F07-A2CB-69B728609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C3017-537C-4E13-9DB5-014ED985DAF4}"/>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304687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9056-937F-4663-8985-6E0136E152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A0ACBE-3F88-419A-970E-F2E0EA623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D8B25-D48B-42D1-B22B-EAFF1E46B311}"/>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5" name="Footer Placeholder 4">
            <a:extLst>
              <a:ext uri="{FF2B5EF4-FFF2-40B4-BE49-F238E27FC236}">
                <a16:creationId xmlns:a16="http://schemas.microsoft.com/office/drawing/2014/main" id="{3CB34748-8D66-46D6-BA89-21457F1E5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46077-92CA-466E-84E2-AB5CB8EDB2D4}"/>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426018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D995-259A-40F4-AD3E-444C106C35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D8030E-7EBF-43C0-87A7-725E72080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0D35DC-B56D-482E-9EA1-E4A55FBC965A}"/>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5" name="Footer Placeholder 4">
            <a:extLst>
              <a:ext uri="{FF2B5EF4-FFF2-40B4-BE49-F238E27FC236}">
                <a16:creationId xmlns:a16="http://schemas.microsoft.com/office/drawing/2014/main" id="{07A96B4F-A9BD-4053-9CF3-DB9290553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79596-E4A8-42E3-9023-0B958C06A412}"/>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397318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C1E3-8EAC-4318-87C4-1D73BC5880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2C94E2-6771-4653-96D1-0B17E3FD58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670CA6-44BD-420E-AFD3-94B7E5C9D5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1BDEFA-6B76-454E-A25F-FCA3078DCC21}"/>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6" name="Footer Placeholder 5">
            <a:extLst>
              <a:ext uri="{FF2B5EF4-FFF2-40B4-BE49-F238E27FC236}">
                <a16:creationId xmlns:a16="http://schemas.microsoft.com/office/drawing/2014/main" id="{8FA8DF3C-F009-4B80-A8DE-F940DE9DB0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EF30F-F3A0-4FB9-B547-CF4A843ABBAB}"/>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213150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6215-E92A-47AB-B3E5-C48468B1F3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6C74C3-2716-4ADC-9266-25BC9C7347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EC27A9-A79E-4599-ABD0-7B17D5ACF2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C0F7D3-8914-40F5-9347-A0CFC14DA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F3612F-6CE2-4B40-86BB-F98D0E2497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AC9F4A-B9DE-4460-8C26-BEF9AB160C82}"/>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8" name="Footer Placeholder 7">
            <a:extLst>
              <a:ext uri="{FF2B5EF4-FFF2-40B4-BE49-F238E27FC236}">
                <a16:creationId xmlns:a16="http://schemas.microsoft.com/office/drawing/2014/main" id="{6A7C5C2B-78E6-402B-8066-0200EC4C32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C30C6A-AD24-41C0-B7C3-99FAA7A6CDA9}"/>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353888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5ED5-F42C-4822-A9A6-C62BFFE214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FD889E-7C3C-4772-B16A-DD0A45810D49}"/>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4" name="Footer Placeholder 3">
            <a:extLst>
              <a:ext uri="{FF2B5EF4-FFF2-40B4-BE49-F238E27FC236}">
                <a16:creationId xmlns:a16="http://schemas.microsoft.com/office/drawing/2014/main" id="{3C72A376-5C45-4422-8892-33C1256254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05A2AD-99F4-4B84-A084-CEF0BD2E1ADA}"/>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241137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C815FF-B046-469E-8C15-E738BF75EA06}"/>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3" name="Footer Placeholder 2">
            <a:extLst>
              <a:ext uri="{FF2B5EF4-FFF2-40B4-BE49-F238E27FC236}">
                <a16:creationId xmlns:a16="http://schemas.microsoft.com/office/drawing/2014/main" id="{6E7E2FB2-ECE6-4615-957E-EDB924DCC8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B75053-00FC-45D8-AC00-2D0148B09D93}"/>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131588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3051-5AE1-48F4-841B-60F1923F26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34BD95-CBB9-4140-91F8-C3A653C238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1F293D-689E-4B87-99A9-464F4FBBF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81BA30-AA4F-48FA-AB8A-E5D29D08D0DE}"/>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6" name="Footer Placeholder 5">
            <a:extLst>
              <a:ext uri="{FF2B5EF4-FFF2-40B4-BE49-F238E27FC236}">
                <a16:creationId xmlns:a16="http://schemas.microsoft.com/office/drawing/2014/main" id="{258FE283-5038-465D-A119-75CB99E274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ED36DB-2A82-44B8-820A-459CF7DB63C8}"/>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114836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3867-00BF-4C02-9B4D-B5584DE7F8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558F8-419F-4E88-92B3-B99060A14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34123-9C8D-4269-87C7-0D8AC98DA20F}"/>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5" name="Footer Placeholder 4">
            <a:extLst>
              <a:ext uri="{FF2B5EF4-FFF2-40B4-BE49-F238E27FC236}">
                <a16:creationId xmlns:a16="http://schemas.microsoft.com/office/drawing/2014/main" id="{280D8ECE-C907-4795-ACD9-40837FC1D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701F5-CCC7-4516-9FC3-859029E19A13}"/>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3858639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D8BA8-C13B-4737-81A6-D1246140F2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F95D83-1BD2-4899-9939-9C1AB25124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DFE455-641B-4262-BBA5-CA200EB55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6E16C8-38A7-48BD-8EE6-910F26E404A6}"/>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6" name="Footer Placeholder 5">
            <a:extLst>
              <a:ext uri="{FF2B5EF4-FFF2-40B4-BE49-F238E27FC236}">
                <a16:creationId xmlns:a16="http://schemas.microsoft.com/office/drawing/2014/main" id="{EE6FFAC1-F770-496B-B768-77FC4CDB5A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E1196B-F401-40E3-83BF-F30027BF5D92}"/>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118460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13B0-EA25-45EF-AD8F-14F2E54C67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2FE53E-22F1-4BD4-B9E9-A103820767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6E2AA-95AC-450F-B55B-8D10A65AE7D6}"/>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5" name="Footer Placeholder 4">
            <a:extLst>
              <a:ext uri="{FF2B5EF4-FFF2-40B4-BE49-F238E27FC236}">
                <a16:creationId xmlns:a16="http://schemas.microsoft.com/office/drawing/2014/main" id="{0B1606D8-459B-4B07-A394-CE0C3B57B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3C844-9CD9-44D0-B741-923AB48567EE}"/>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295104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28D041-9925-40CB-BEE2-35DDFD81BA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09CAED-0272-4B36-B3A4-7DAB9E06A0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35806-7442-44E8-86B0-3E03E6EE1A6F}"/>
              </a:ext>
            </a:extLst>
          </p:cNvPr>
          <p:cNvSpPr>
            <a:spLocks noGrp="1"/>
          </p:cNvSpPr>
          <p:nvPr>
            <p:ph type="dt" sz="half" idx="10"/>
          </p:nvPr>
        </p:nvSpPr>
        <p:spPr/>
        <p:txBody>
          <a:bodyPr/>
          <a:lstStyle/>
          <a:p>
            <a:fld id="{7AEF5283-C283-415D-B9F0-48C08DA98CDA}" type="datetimeFigureOut">
              <a:rPr lang="en-US" smtClean="0"/>
              <a:t>4/19/2022</a:t>
            </a:fld>
            <a:endParaRPr lang="en-US"/>
          </a:p>
        </p:txBody>
      </p:sp>
      <p:sp>
        <p:nvSpPr>
          <p:cNvPr id="5" name="Footer Placeholder 4">
            <a:extLst>
              <a:ext uri="{FF2B5EF4-FFF2-40B4-BE49-F238E27FC236}">
                <a16:creationId xmlns:a16="http://schemas.microsoft.com/office/drawing/2014/main" id="{6B4EA3D4-076B-4CDD-9691-4F20707A40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31094-FC28-4645-BFA6-F993E7BAC0FF}"/>
              </a:ext>
            </a:extLst>
          </p:cNvPr>
          <p:cNvSpPr>
            <a:spLocks noGrp="1"/>
          </p:cNvSpPr>
          <p:nvPr>
            <p:ph type="sldNum" sz="quarter" idx="12"/>
          </p:nvPr>
        </p:nvSpPr>
        <p:spPr/>
        <p:txBody>
          <a:bodyPr/>
          <a:lstStyle/>
          <a:p>
            <a:fld id="{5F3C1E9A-E614-4C53-9855-BDA86DC41AA2}" type="slidenum">
              <a:rPr lang="en-US" smtClean="0"/>
              <a:t>‹#›</a:t>
            </a:fld>
            <a:endParaRPr lang="en-US"/>
          </a:p>
        </p:txBody>
      </p:sp>
    </p:spTree>
    <p:extLst>
      <p:ext uri="{BB962C8B-B14F-4D97-AF65-F5344CB8AC3E}">
        <p14:creationId xmlns:p14="http://schemas.microsoft.com/office/powerpoint/2010/main" val="20432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0519-8782-4FDD-A4AE-4A81F29A2C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765A4B-37EB-4F24-8B56-DEF283879D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841BF5-AE20-4E62-8A8C-8A61C2BA63A4}"/>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5" name="Footer Placeholder 4">
            <a:extLst>
              <a:ext uri="{FF2B5EF4-FFF2-40B4-BE49-F238E27FC236}">
                <a16:creationId xmlns:a16="http://schemas.microsoft.com/office/drawing/2014/main" id="{190C3AE5-0CB5-4164-BF28-1F11CC9DC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87905-E607-4CA2-B30C-9E03EC0CE4C2}"/>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301095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74D4-0C32-413E-BBF1-397955F5A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995182-83DC-4FB2-B176-FA4BA5E9C2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72E16D-7B6D-46FC-8471-567356E256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5E9F9E-5344-48E9-8116-98B7662BEF70}"/>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6" name="Footer Placeholder 5">
            <a:extLst>
              <a:ext uri="{FF2B5EF4-FFF2-40B4-BE49-F238E27FC236}">
                <a16:creationId xmlns:a16="http://schemas.microsoft.com/office/drawing/2014/main" id="{50AADD75-13F8-4792-A617-0321F9305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4A6B0-ED32-4AEF-9270-239D221DC55E}"/>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313377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C274-059F-4D42-9259-6A0D9C9ED5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B628F5-E7E1-47B4-9831-6D7EB35F8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2FBD31-5A94-471F-9A09-201B102625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E43C4-F97F-4C03-BAB8-9709A35E1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CBF95E-A220-4358-9E52-A1083A89B1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C5A8D6-B952-41F9-95EF-3D1EDAFC0436}"/>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8" name="Footer Placeholder 7">
            <a:extLst>
              <a:ext uri="{FF2B5EF4-FFF2-40B4-BE49-F238E27FC236}">
                <a16:creationId xmlns:a16="http://schemas.microsoft.com/office/drawing/2014/main" id="{4C4B068D-F9BB-46FA-A266-8B654DB03A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FE3737-7F0C-457B-8DA8-40DAC0CC5FD8}"/>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92445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45A4-267C-4C5E-B4E5-1F0D25B597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6A3025-6E3C-4CA7-9B50-87DE67751D05}"/>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4" name="Footer Placeholder 3">
            <a:extLst>
              <a:ext uri="{FF2B5EF4-FFF2-40B4-BE49-F238E27FC236}">
                <a16:creationId xmlns:a16="http://schemas.microsoft.com/office/drawing/2014/main" id="{31BCF03B-16F4-4648-A47A-AFD7F1B8B9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DD55E-6700-4DFD-BCBF-ACA91BE56D38}"/>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2205579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C192A0-409F-4431-BC4C-E83BE9B43D95}"/>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3" name="Footer Placeholder 2">
            <a:extLst>
              <a:ext uri="{FF2B5EF4-FFF2-40B4-BE49-F238E27FC236}">
                <a16:creationId xmlns:a16="http://schemas.microsoft.com/office/drawing/2014/main" id="{17104AC5-FEC2-4898-B8C5-D4A74068C5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1CE854-4B29-404F-AD93-16E833049101}"/>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94935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F547-88EF-4542-81AC-C32629AF7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DBE1F3-D747-43C2-9AED-176E50A3DC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AF8655-54FF-4846-9DC7-F1EF8C847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B693B7-5ED8-4964-8BAE-D0A02274F2B2}"/>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6" name="Footer Placeholder 5">
            <a:extLst>
              <a:ext uri="{FF2B5EF4-FFF2-40B4-BE49-F238E27FC236}">
                <a16:creationId xmlns:a16="http://schemas.microsoft.com/office/drawing/2014/main" id="{A5EE82AE-62E7-4069-B34E-DECE939378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148A47-735C-4D40-9D67-A85CFE5DDEF3}"/>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285905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58FE0-BB67-4086-8F80-B747F9591F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490BE0-FE37-4BC6-BEED-95765FF202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F86C2B-6081-45D4-8FA7-BEEDE65B2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086F9C-A70A-4E5A-9762-779CCF802D96}"/>
              </a:ext>
            </a:extLst>
          </p:cNvPr>
          <p:cNvSpPr>
            <a:spLocks noGrp="1"/>
          </p:cNvSpPr>
          <p:nvPr>
            <p:ph type="dt" sz="half" idx="10"/>
          </p:nvPr>
        </p:nvSpPr>
        <p:spPr/>
        <p:txBody>
          <a:bodyPr/>
          <a:lstStyle/>
          <a:p>
            <a:fld id="{90FA499B-FD8F-4CB5-B51C-3942A974158E}" type="datetimeFigureOut">
              <a:rPr lang="en-US" smtClean="0"/>
              <a:t>4/19/2022</a:t>
            </a:fld>
            <a:endParaRPr lang="en-US"/>
          </a:p>
        </p:txBody>
      </p:sp>
      <p:sp>
        <p:nvSpPr>
          <p:cNvPr id="6" name="Footer Placeholder 5">
            <a:extLst>
              <a:ext uri="{FF2B5EF4-FFF2-40B4-BE49-F238E27FC236}">
                <a16:creationId xmlns:a16="http://schemas.microsoft.com/office/drawing/2014/main" id="{8D34F09D-296C-4646-8FAE-83B7AFB974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768C4-3CC3-4A05-BCD9-19F7D82D928B}"/>
              </a:ext>
            </a:extLst>
          </p:cNvPr>
          <p:cNvSpPr>
            <a:spLocks noGrp="1"/>
          </p:cNvSpPr>
          <p:nvPr>
            <p:ph type="sldNum" sz="quarter" idx="12"/>
          </p:nvPr>
        </p:nvSpPr>
        <p:spPr/>
        <p:txBody>
          <a:bodyPr/>
          <a:lstStyle/>
          <a:p>
            <a:fld id="{BD577666-5771-4585-BFF7-695488C627CE}" type="slidenum">
              <a:rPr lang="en-US" smtClean="0"/>
              <a:t>‹#›</a:t>
            </a:fld>
            <a:endParaRPr lang="en-US"/>
          </a:p>
        </p:txBody>
      </p:sp>
    </p:spTree>
    <p:extLst>
      <p:ext uri="{BB962C8B-B14F-4D97-AF65-F5344CB8AC3E}">
        <p14:creationId xmlns:p14="http://schemas.microsoft.com/office/powerpoint/2010/main" val="331035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E02BE-9EBD-4B4B-9616-37259CF8E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2BBB39-E6A8-4217-82EB-3D5B547FF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59175-F18D-4A7A-A355-D0EEF94F20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A499B-FD8F-4CB5-B51C-3942A974158E}" type="datetimeFigureOut">
              <a:rPr lang="en-US" smtClean="0"/>
              <a:t>4/19/2022</a:t>
            </a:fld>
            <a:endParaRPr lang="en-US"/>
          </a:p>
        </p:txBody>
      </p:sp>
      <p:sp>
        <p:nvSpPr>
          <p:cNvPr id="5" name="Footer Placeholder 4">
            <a:extLst>
              <a:ext uri="{FF2B5EF4-FFF2-40B4-BE49-F238E27FC236}">
                <a16:creationId xmlns:a16="http://schemas.microsoft.com/office/drawing/2014/main" id="{A18E70F6-1422-417A-9184-F6E95C68E5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A85682-6779-44D0-B3F4-313EADD24C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77666-5771-4585-BFF7-695488C627CE}" type="slidenum">
              <a:rPr lang="en-US" smtClean="0"/>
              <a:t>‹#›</a:t>
            </a:fld>
            <a:endParaRPr lang="en-US"/>
          </a:p>
        </p:txBody>
      </p:sp>
    </p:spTree>
    <p:extLst>
      <p:ext uri="{BB962C8B-B14F-4D97-AF65-F5344CB8AC3E}">
        <p14:creationId xmlns:p14="http://schemas.microsoft.com/office/powerpoint/2010/main" val="3615051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CCBDD-358C-49A2-B2F0-EE072E1335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87E57C-A8CD-4C48-8C12-68343C4DB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880F4-4CD4-459C-815F-0DA679C747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F5283-C283-415D-B9F0-48C08DA98CDA}" type="datetimeFigureOut">
              <a:rPr lang="en-US" smtClean="0"/>
              <a:t>4/19/2022</a:t>
            </a:fld>
            <a:endParaRPr lang="en-US"/>
          </a:p>
        </p:txBody>
      </p:sp>
      <p:sp>
        <p:nvSpPr>
          <p:cNvPr id="5" name="Footer Placeholder 4">
            <a:extLst>
              <a:ext uri="{FF2B5EF4-FFF2-40B4-BE49-F238E27FC236}">
                <a16:creationId xmlns:a16="http://schemas.microsoft.com/office/drawing/2014/main" id="{CFC0FB10-BE4C-4FB6-BF27-394A23356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8123E4-03A0-49E8-8FE9-E2AD689CE3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C1E9A-E614-4C53-9855-BDA86DC41AA2}" type="slidenum">
              <a:rPr lang="en-US" smtClean="0"/>
              <a:t>‹#›</a:t>
            </a:fld>
            <a:endParaRPr lang="en-US"/>
          </a:p>
        </p:txBody>
      </p:sp>
    </p:spTree>
    <p:extLst>
      <p:ext uri="{BB962C8B-B14F-4D97-AF65-F5344CB8AC3E}">
        <p14:creationId xmlns:p14="http://schemas.microsoft.com/office/powerpoint/2010/main" val="884669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8.svg"/><Relationship Id="rId7" Type="http://schemas.openxmlformats.org/officeDocument/2006/relationships/image" Target="../media/image5.sv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3.svg"/></Relationships>
</file>

<file path=ppt/slides/_rels/slide11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8.svg"/><Relationship Id="rId7"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9.svg"/><Relationship Id="rId10" Type="http://schemas.openxmlformats.org/officeDocument/2006/relationships/image" Target="../media/image41.svg"/><Relationship Id="rId4" Type="http://schemas.openxmlformats.org/officeDocument/2006/relationships/image" Target="../media/image38.png"/><Relationship Id="rId9" Type="http://schemas.openxmlformats.org/officeDocument/2006/relationships/image" Target="../media/image40.png"/></Relationships>
</file>

<file path=ppt/slides/_rels/slide1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9.svg"/><Relationship Id="rId4" Type="http://schemas.openxmlformats.org/officeDocument/2006/relationships/image" Target="../media/image38.png"/></Relationships>
</file>

<file path=ppt/slides/_rels/slide11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9.svg"/><Relationship Id="rId4" Type="http://schemas.openxmlformats.org/officeDocument/2006/relationships/image" Target="../media/image38.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5.svg"/><Relationship Id="rId3" Type="http://schemas.openxmlformats.org/officeDocument/2006/relationships/diagramLayout" Target="../diagrams/layout6.xml"/><Relationship Id="rId7" Type="http://schemas.openxmlformats.org/officeDocument/2006/relationships/image" Target="../media/image2.png"/><Relationship Id="rId12"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11" Type="http://schemas.openxmlformats.org/officeDocument/2006/relationships/image" Target="../media/image1.png"/><Relationship Id="rId5" Type="http://schemas.openxmlformats.org/officeDocument/2006/relationships/diagramColors" Target="../diagrams/colors6.xml"/><Relationship Id="rId10" Type="http://schemas.openxmlformats.org/officeDocument/2006/relationships/image" Target="../media/image28.svg"/><Relationship Id="rId4" Type="http://schemas.openxmlformats.org/officeDocument/2006/relationships/diagramQuickStyle" Target="../diagrams/quickStyle6.xml"/><Relationship Id="rId9" Type="http://schemas.openxmlformats.org/officeDocument/2006/relationships/image" Target="../media/image27.png"/></Relationships>
</file>

<file path=ppt/slides/_rels/slide12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image" Target="../media/image4.png"/><Relationship Id="rId5" Type="http://schemas.openxmlformats.org/officeDocument/2006/relationships/diagramQuickStyle" Target="../diagrams/quickStyle7.xml"/><Relationship Id="rId10" Type="http://schemas.openxmlformats.org/officeDocument/2006/relationships/image" Target="../media/image1.png"/><Relationship Id="rId4" Type="http://schemas.openxmlformats.org/officeDocument/2006/relationships/diagramLayout" Target="../diagrams/layout7.xml"/><Relationship Id="rId9" Type="http://schemas.openxmlformats.org/officeDocument/2006/relationships/image" Target="../media/image28.svg"/><Relationship Id="rId14" Type="http://schemas.openxmlformats.org/officeDocument/2006/relationships/image" Target="../media/image3.svg"/></Relationships>
</file>

<file path=ppt/slides/_rels/slide1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image" Target="../media/image3.svg"/><Relationship Id="rId5" Type="http://schemas.openxmlformats.org/officeDocument/2006/relationships/diagramQuickStyle" Target="../diagrams/quickStyle8.xml"/><Relationship Id="rId10" Type="http://schemas.openxmlformats.org/officeDocument/2006/relationships/image" Target="../media/image2.png"/><Relationship Id="rId4" Type="http://schemas.openxmlformats.org/officeDocument/2006/relationships/diagramLayout" Target="../diagrams/layout8.xml"/><Relationship Id="rId9" Type="http://schemas.openxmlformats.org/officeDocument/2006/relationships/image" Target="../media/image28.svg"/></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_rels/slide144.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4.png"/></Relationships>
</file>

<file path=ppt/slides/_rels/slide145.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png"/></Relationships>
</file>

<file path=ppt/slides/_rels/slide1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svg"/></Relationships>
</file>

<file path=ppt/slides/_rels/slide1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53.svg"/><Relationship Id="rId9" Type="http://schemas.openxmlformats.org/officeDocument/2006/relationships/image" Target="../media/image1.png"/></Relationships>
</file>

<file path=ppt/slides/_rels/slide16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6.png"/><Relationship Id="rId7" Type="http://schemas.openxmlformats.org/officeDocument/2006/relationships/image" Target="../media/image54.pn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57.svg"/><Relationship Id="rId9" Type="http://schemas.openxmlformats.org/officeDocument/2006/relationships/image" Target="../media/image1.png"/></Relationships>
</file>

<file path=ppt/slides/_rels/slide16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1.png"/><Relationship Id="rId5" Type="http://schemas.openxmlformats.org/officeDocument/2006/relationships/image" Target="../media/image27.png"/><Relationship Id="rId10" Type="http://schemas.openxmlformats.org/officeDocument/2006/relationships/image" Target="../media/image57.svg"/><Relationship Id="rId4" Type="http://schemas.openxmlformats.org/officeDocument/2006/relationships/image" Target="../media/image53.svg"/><Relationship Id="rId9" Type="http://schemas.openxmlformats.org/officeDocument/2006/relationships/image" Target="../media/image56.png"/></Relationships>
</file>

<file path=ppt/slides/_rels/slide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_rels/slide18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7.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8.svg"/><Relationship Id="rId9" Type="http://schemas.openxmlformats.org/officeDocument/2006/relationships/image" Target="../media/image1.png"/></Relationships>
</file>

<file path=ppt/slides/_rels/slide187.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svg"/><Relationship Id="rId3" Type="http://schemas.openxmlformats.org/officeDocument/2006/relationships/diagramLayout" Target="../diagrams/layout9.xml"/><Relationship Id="rId7" Type="http://schemas.openxmlformats.org/officeDocument/2006/relationships/image" Target="../media/image27.png"/><Relationship Id="rId12"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11" Type="http://schemas.openxmlformats.org/officeDocument/2006/relationships/image" Target="../media/image5.svg"/><Relationship Id="rId5" Type="http://schemas.openxmlformats.org/officeDocument/2006/relationships/diagramColors" Target="../diagrams/colors9.xml"/><Relationship Id="rId10" Type="http://schemas.openxmlformats.org/officeDocument/2006/relationships/image" Target="../media/image4.png"/><Relationship Id="rId4" Type="http://schemas.openxmlformats.org/officeDocument/2006/relationships/diagramQuickStyle" Target="../diagrams/quickStyle9.xml"/><Relationship Id="rId9" Type="http://schemas.openxmlformats.org/officeDocument/2006/relationships/image" Target="../media/image1.png"/></Relationships>
</file>

<file path=ppt/slides/_rels/slide18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png"/><Relationship Id="rId3" Type="http://schemas.openxmlformats.org/officeDocument/2006/relationships/diagramLayout" Target="../diagrams/layout10.xml"/><Relationship Id="rId7" Type="http://schemas.openxmlformats.org/officeDocument/2006/relationships/image" Target="../media/image14.png"/><Relationship Id="rId12" Type="http://schemas.openxmlformats.org/officeDocument/2006/relationships/image" Target="../media/image5.sv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11" Type="http://schemas.openxmlformats.org/officeDocument/2006/relationships/image" Target="../media/image4.png"/><Relationship Id="rId5" Type="http://schemas.openxmlformats.org/officeDocument/2006/relationships/diagramColors" Target="../diagrams/colors10.xml"/><Relationship Id="rId10" Type="http://schemas.openxmlformats.org/officeDocument/2006/relationships/image" Target="../media/image1.png"/><Relationship Id="rId4" Type="http://schemas.openxmlformats.org/officeDocument/2006/relationships/diagramQuickStyle" Target="../diagrams/quickStyle10.xml"/><Relationship Id="rId9" Type="http://schemas.openxmlformats.org/officeDocument/2006/relationships/image" Target="../media/image28.svg"/><Relationship Id="rId14" Type="http://schemas.openxmlformats.org/officeDocument/2006/relationships/image" Target="../media/image3.svg"/></Relationships>
</file>

<file path=ppt/slides/_rels/slide18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11" Type="http://schemas.openxmlformats.org/officeDocument/2006/relationships/image" Target="../media/image5.svg"/><Relationship Id="rId5" Type="http://schemas.openxmlformats.org/officeDocument/2006/relationships/diagramColors" Target="../diagrams/colors11.xml"/><Relationship Id="rId10" Type="http://schemas.openxmlformats.org/officeDocument/2006/relationships/image" Target="../media/image4.png"/><Relationship Id="rId4" Type="http://schemas.openxmlformats.org/officeDocument/2006/relationships/diagramQuickStyle" Target="../diagrams/quickStyle11.xml"/><Relationship Id="rId9"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diagramLayout" Target="../diagrams/layout12.xml"/><Relationship Id="rId7" Type="http://schemas.openxmlformats.org/officeDocument/2006/relationships/image" Target="../media/image27.png"/><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11" Type="http://schemas.openxmlformats.org/officeDocument/2006/relationships/image" Target="../media/image1.png"/><Relationship Id="rId5" Type="http://schemas.openxmlformats.org/officeDocument/2006/relationships/diagramColors" Target="../diagrams/colors12.xml"/><Relationship Id="rId10" Type="http://schemas.openxmlformats.org/officeDocument/2006/relationships/image" Target="../media/image3.svg"/><Relationship Id="rId4" Type="http://schemas.openxmlformats.org/officeDocument/2006/relationships/diagramQuickStyle" Target="../diagrams/quickStyle12.xml"/><Relationship Id="rId9" Type="http://schemas.openxmlformats.org/officeDocument/2006/relationships/image" Target="../media/image2.png"/></Relationships>
</file>

<file path=ppt/slides/_rels/slide191.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svg"/><Relationship Id="rId3" Type="http://schemas.openxmlformats.org/officeDocument/2006/relationships/diagramLayout" Target="../diagrams/layout13.xml"/><Relationship Id="rId7" Type="http://schemas.openxmlformats.org/officeDocument/2006/relationships/image" Target="../media/image27.png"/><Relationship Id="rId12" Type="http://schemas.openxmlformats.org/officeDocument/2006/relationships/image" Target="../media/image2.png"/><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11" Type="http://schemas.openxmlformats.org/officeDocument/2006/relationships/image" Target="../media/image5.svg"/><Relationship Id="rId5" Type="http://schemas.openxmlformats.org/officeDocument/2006/relationships/diagramColors" Target="../diagrams/colors13.xml"/><Relationship Id="rId10" Type="http://schemas.openxmlformats.org/officeDocument/2006/relationships/image" Target="../media/image4.png"/><Relationship Id="rId4" Type="http://schemas.openxmlformats.org/officeDocument/2006/relationships/diagramQuickStyle" Target="../diagrams/quickStyle13.xml"/><Relationship Id="rId9" Type="http://schemas.openxmlformats.org/officeDocument/2006/relationships/image" Target="../media/image1.png"/></Relationships>
</file>

<file path=ppt/slides/_rels/slide19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sv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1.png"/></Relationships>
</file>

<file path=ppt/slides/_rels/slide1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hyperlink" Target="https://fb.watch/b2xJ8GT8E7/" TargetMode="External"/><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_rels/slide21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7.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8.svg"/><Relationship Id="rId9" Type="http://schemas.openxmlformats.org/officeDocument/2006/relationships/image" Target="../media/image1.png"/></Relationships>
</file>

<file path=ppt/slides/_rels/slide2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svg"/></Relationships>
</file>

<file path=ppt/slides/_rels/slide21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8.svg"/><Relationship Id="rId7"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9.svg"/><Relationship Id="rId4" Type="http://schemas.openxmlformats.org/officeDocument/2006/relationships/image" Target="../media/image38.png"/></Relationships>
</file>

<file path=ppt/slides/_rels/slide2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9.svg"/><Relationship Id="rId4" Type="http://schemas.openxmlformats.org/officeDocument/2006/relationships/image" Target="../media/image38.png"/></Relationships>
</file>

<file path=ppt/slides/_rels/slide21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28.svg"/><Relationship Id="rId7" Type="http://schemas.openxmlformats.org/officeDocument/2006/relationships/image" Target="../media/image69.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9.svg"/><Relationship Id="rId4" Type="http://schemas.openxmlformats.org/officeDocument/2006/relationships/image" Target="../media/image38.png"/></Relationships>
</file>

<file path=ppt/slides/_rels/slide2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9.svg"/><Relationship Id="rId4" Type="http://schemas.openxmlformats.org/officeDocument/2006/relationships/image" Target="../media/image38.png"/></Relationships>
</file>

<file path=ppt/slides/_rels/slide21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219.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22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22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5.svg"/><Relationship Id="rId3" Type="http://schemas.openxmlformats.org/officeDocument/2006/relationships/diagramLayout" Target="../diagrams/layout1.xml"/><Relationship Id="rId7" Type="http://schemas.openxmlformats.org/officeDocument/2006/relationships/image" Target="../media/image2.png"/><Relationship Id="rId12"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1.png"/><Relationship Id="rId5" Type="http://schemas.openxmlformats.org/officeDocument/2006/relationships/diagramColors" Target="../diagrams/colors1.xml"/><Relationship Id="rId10" Type="http://schemas.openxmlformats.org/officeDocument/2006/relationships/image" Target="../media/image28.svg"/><Relationship Id="rId4" Type="http://schemas.openxmlformats.org/officeDocument/2006/relationships/diagramQuickStyle" Target="../diagrams/quickStyle1.xml"/><Relationship Id="rId9" Type="http://schemas.openxmlformats.org/officeDocument/2006/relationships/image" Target="../media/image27.png"/></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28.svg"/><Relationship Id="rId7"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7C4C-B493-4145-A0B9-8A22ACEC23E1}"/>
              </a:ext>
            </a:extLst>
          </p:cNvPr>
          <p:cNvSpPr>
            <a:spLocks noGrp="1"/>
          </p:cNvSpPr>
          <p:nvPr>
            <p:ph type="ctrTitle"/>
          </p:nvPr>
        </p:nvSpPr>
        <p:spPr>
          <a:xfrm>
            <a:off x="838199" y="291090"/>
            <a:ext cx="10515599" cy="932688"/>
          </a:xfrm>
        </p:spPr>
        <p:txBody>
          <a:bodyPr>
            <a:normAutofit/>
          </a:bodyPr>
          <a:lstStyle/>
          <a:p>
            <a:pPr algn="r"/>
            <a:r>
              <a:rPr lang="en-US" sz="5400" dirty="0">
                <a:solidFill>
                  <a:srgbClr val="672C57"/>
                </a:solidFill>
              </a:rPr>
              <a:t>Grief Coach Training</a:t>
            </a:r>
          </a:p>
        </p:txBody>
      </p:sp>
      <p:sp>
        <p:nvSpPr>
          <p:cNvPr id="3" name="Subtitle 2">
            <a:extLst>
              <a:ext uri="{FF2B5EF4-FFF2-40B4-BE49-F238E27FC236}">
                <a16:creationId xmlns:a16="http://schemas.microsoft.com/office/drawing/2014/main" id="{C20AF801-F4A4-4F97-9EE9-E21962E53E86}"/>
              </a:ext>
            </a:extLst>
          </p:cNvPr>
          <p:cNvSpPr>
            <a:spLocks noGrp="1"/>
          </p:cNvSpPr>
          <p:nvPr>
            <p:ph type="subTitle" idx="1"/>
          </p:nvPr>
        </p:nvSpPr>
        <p:spPr>
          <a:xfrm>
            <a:off x="838199" y="1335726"/>
            <a:ext cx="10515599" cy="420624"/>
          </a:xfrm>
        </p:spPr>
        <p:txBody>
          <a:bodyPr>
            <a:normAutofit/>
          </a:bodyPr>
          <a:lstStyle/>
          <a:p>
            <a:pPr algn="r"/>
            <a:r>
              <a:rPr lang="en-US">
                <a:solidFill>
                  <a:srgbClr val="672C57"/>
                </a:solidFill>
              </a:rPr>
              <a:t>Week 8: April 19, </a:t>
            </a:r>
            <a:r>
              <a:rPr lang="en-US" dirty="0">
                <a:solidFill>
                  <a:srgbClr val="672C57"/>
                </a:solidFill>
              </a:rPr>
              <a:t>2022</a:t>
            </a:r>
          </a:p>
        </p:txBody>
      </p:sp>
      <p:sp>
        <p:nvSpPr>
          <p:cNvPr id="9" name="Rectangle 8">
            <a:extLst>
              <a:ext uri="{FF2B5EF4-FFF2-40B4-BE49-F238E27FC236}">
                <a16:creationId xmlns:a16="http://schemas.microsoft.com/office/drawing/2014/main" id="{BB115E43-049F-4FA8-851F-A790957F2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7033912-02EC-41D5-A7F6-0F84A295A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438" y="2191131"/>
            <a:ext cx="8165123" cy="3143573"/>
          </a:xfrm>
          <a:prstGeom prst="rect">
            <a:avLst/>
          </a:prstGeom>
        </p:spPr>
      </p:pic>
    </p:spTree>
    <p:extLst>
      <p:ext uri="{BB962C8B-B14F-4D97-AF65-F5344CB8AC3E}">
        <p14:creationId xmlns:p14="http://schemas.microsoft.com/office/powerpoint/2010/main" val="1045173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572493" y="238539"/>
            <a:ext cx="11018520" cy="1434415"/>
          </a:xfrm>
        </p:spPr>
        <p:txBody>
          <a:bodyPr anchor="b">
            <a:normAutofit/>
          </a:bodyPr>
          <a:lstStyle/>
          <a:p>
            <a:r>
              <a:rPr lang="en-US" sz="5400" dirty="0">
                <a:solidFill>
                  <a:srgbClr val="672C57"/>
                </a:solidFill>
                <a:latin typeface="Playlist" pitchFamily="50" charset="0"/>
              </a:rPr>
              <a:t>Finding Clients</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a:xfrm>
            <a:off x="572493" y="2071316"/>
            <a:ext cx="6713552" cy="4119172"/>
          </a:xfrm>
        </p:spPr>
        <p:txBody>
          <a:bodyPr anchor="t">
            <a:normAutofit/>
          </a:bodyPr>
          <a:lstStyle/>
          <a:p>
            <a:r>
              <a:rPr lang="en-US" sz="2200" dirty="0">
                <a:solidFill>
                  <a:srgbClr val="672C57"/>
                </a:solidFill>
              </a:rPr>
              <a:t>Show up regularly</a:t>
            </a:r>
          </a:p>
          <a:p>
            <a:pPr lvl="1"/>
            <a:r>
              <a:rPr lang="en-US" sz="2200" dirty="0">
                <a:solidFill>
                  <a:srgbClr val="672C57"/>
                </a:solidFill>
              </a:rPr>
              <a:t>Social media</a:t>
            </a:r>
          </a:p>
          <a:p>
            <a:pPr lvl="1"/>
            <a:r>
              <a:rPr lang="en-US" sz="2200" dirty="0">
                <a:solidFill>
                  <a:srgbClr val="672C57"/>
                </a:solidFill>
              </a:rPr>
              <a:t>Podcasting/Blogging</a:t>
            </a:r>
          </a:p>
          <a:p>
            <a:pPr lvl="1"/>
            <a:r>
              <a:rPr lang="en-US" sz="2200" dirty="0">
                <a:solidFill>
                  <a:srgbClr val="672C57"/>
                </a:solidFill>
              </a:rPr>
              <a:t>Speaking/Webinars</a:t>
            </a:r>
          </a:p>
          <a:p>
            <a:pPr lvl="1"/>
            <a:r>
              <a:rPr lang="en-US" sz="2200" dirty="0">
                <a:solidFill>
                  <a:srgbClr val="672C57"/>
                </a:solidFill>
              </a:rPr>
              <a:t>Emails</a:t>
            </a:r>
          </a:p>
          <a:p>
            <a:pPr lvl="1"/>
            <a:r>
              <a:rPr lang="en-US" sz="2200" dirty="0">
                <a:solidFill>
                  <a:srgbClr val="672C57"/>
                </a:solidFill>
              </a:rPr>
              <a:t>Website</a:t>
            </a:r>
          </a:p>
          <a:p>
            <a:r>
              <a:rPr lang="en-US" sz="2200" dirty="0">
                <a:solidFill>
                  <a:srgbClr val="672C57"/>
                </a:solidFill>
              </a:rPr>
              <a:t>Referrals</a:t>
            </a:r>
          </a:p>
        </p:txBody>
      </p:sp>
      <p:pic>
        <p:nvPicPr>
          <p:cNvPr id="1026" name="Picture 2" descr="Podcasting in 2022: What You Need + 9 Steps To Get Started">
            <a:extLst>
              <a:ext uri="{FF2B5EF4-FFF2-40B4-BE49-F238E27FC236}">
                <a16:creationId xmlns:a16="http://schemas.microsoft.com/office/drawing/2014/main" id="{2B210820-1155-4649-9D6D-8AE5982196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4" r="33947"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33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6C5BB34-CC42-44E9-8525-C07F0523BC4E}"/>
              </a:ext>
            </a:extLst>
          </p:cNvPr>
          <p:cNvGraphicFramePr/>
          <p:nvPr>
            <p:extLst>
              <p:ext uri="{D42A27DB-BD31-4B8C-83A1-F6EECF244321}">
                <p14:modId xmlns:p14="http://schemas.microsoft.com/office/powerpoint/2010/main" val="15897611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a:extLst>
              <a:ext uri="{FF2B5EF4-FFF2-40B4-BE49-F238E27FC236}">
                <a16:creationId xmlns:a16="http://schemas.microsoft.com/office/drawing/2014/main" id="{3E0F5759-B000-47E6-8C64-08DA02B39DEB}"/>
              </a:ext>
            </a:extLst>
          </p:cNvPr>
          <p:cNvSpPr>
            <a:spLocks noGrp="1"/>
          </p:cNvSpPr>
          <p:nvPr>
            <p:ph type="title"/>
          </p:nvPr>
        </p:nvSpPr>
        <p:spPr>
          <a:xfrm>
            <a:off x="1496322" y="681037"/>
            <a:ext cx="5128596" cy="1361179"/>
          </a:xfrm>
        </p:spPr>
        <p:txBody>
          <a:bodyPr vert="horz" lIns="91440" tIns="45720" rIns="91440" bIns="45720" rtlCol="0" anchor="b">
            <a:noAutofit/>
          </a:bodyPr>
          <a:lstStyle/>
          <a:p>
            <a:r>
              <a:rPr lang="en-US" sz="3600" b="1" kern="1200" dirty="0">
                <a:solidFill>
                  <a:schemeClr val="accent5">
                    <a:lumMod val="75000"/>
                  </a:schemeClr>
                </a:solidFill>
                <a:latin typeface="+mj-lt"/>
                <a:ea typeface="+mj-ea"/>
                <a:cs typeface="+mj-cs"/>
              </a:rPr>
              <a:t>Awareness is the first step to meaningful change.</a:t>
            </a:r>
          </a:p>
        </p:txBody>
      </p:sp>
      <p:sp>
        <p:nvSpPr>
          <p:cNvPr id="7" name="Arrow: Down 6">
            <a:extLst>
              <a:ext uri="{FF2B5EF4-FFF2-40B4-BE49-F238E27FC236}">
                <a16:creationId xmlns:a16="http://schemas.microsoft.com/office/drawing/2014/main" id="{0043D9E4-DFF3-4FA6-83DE-04982C78821B}"/>
              </a:ext>
            </a:extLst>
          </p:cNvPr>
          <p:cNvSpPr/>
          <p:nvPr/>
        </p:nvSpPr>
        <p:spPr>
          <a:xfrm>
            <a:off x="3689188" y="2139192"/>
            <a:ext cx="528507" cy="889233"/>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9369062-4DF7-4E98-9B19-53CCFA3473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183929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DB2E7A-2B39-4BC8-94C6-9C0B9AC6117F}"/>
              </a:ext>
            </a:extLst>
          </p:cNvPr>
          <p:cNvSpPr>
            <a:spLocks noGrp="1"/>
          </p:cNvSpPr>
          <p:nvPr>
            <p:ph idx="1"/>
          </p:nvPr>
        </p:nvSpPr>
        <p:spPr>
          <a:xfrm>
            <a:off x="1967753" y="1135342"/>
            <a:ext cx="8081682" cy="4351338"/>
          </a:xfrm>
        </p:spPr>
        <p:txBody>
          <a:bodyPr/>
          <a:lstStyle/>
          <a:p>
            <a:pPr marL="0" indent="0">
              <a:buNone/>
            </a:pPr>
            <a:r>
              <a:rPr lang="en-US" sz="3200" dirty="0">
                <a:solidFill>
                  <a:srgbClr val="672C57"/>
                </a:solidFill>
              </a:rPr>
              <a:t>Accepting your present reality doesn’t mean you endorse it. You may not like what is here but by meeting the truth of this moment with honesty and openness you develop more clarity on how to best move forward. Acceptance is the first step towards wise action.</a:t>
            </a:r>
            <a:r>
              <a:rPr lang="en-US" dirty="0">
                <a:solidFill>
                  <a:srgbClr val="672C57"/>
                </a:solidFill>
              </a:rPr>
              <a:t> – Cory </a:t>
            </a:r>
            <a:r>
              <a:rPr lang="en-US" dirty="0" err="1">
                <a:solidFill>
                  <a:srgbClr val="672C57"/>
                </a:solidFill>
              </a:rPr>
              <a:t>Muscara</a:t>
            </a:r>
            <a:endParaRPr lang="en-US" dirty="0">
              <a:solidFill>
                <a:srgbClr val="672C57"/>
              </a:solidFill>
            </a:endParaRPr>
          </a:p>
        </p:txBody>
      </p:sp>
    </p:spTree>
    <p:extLst>
      <p:ext uri="{BB962C8B-B14F-4D97-AF65-F5344CB8AC3E}">
        <p14:creationId xmlns:p14="http://schemas.microsoft.com/office/powerpoint/2010/main" val="29890498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eaming Tea Kettle Stock Footage Video (100% Royalty-free) 4702898 |  Shutterstock">
            <a:extLst>
              <a:ext uri="{FF2B5EF4-FFF2-40B4-BE49-F238E27FC236}">
                <a16:creationId xmlns:a16="http://schemas.microsoft.com/office/drawing/2014/main" id="{BD56C747-1D1F-4BDC-81C4-73702D8E5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6" y="-104503"/>
            <a:ext cx="12385384" cy="69776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6C3413E-5A38-4582-816A-154370142077}"/>
              </a:ext>
            </a:extLst>
          </p:cNvPr>
          <p:cNvSpPr txBox="1"/>
          <p:nvPr/>
        </p:nvSpPr>
        <p:spPr>
          <a:xfrm>
            <a:off x="431073" y="-1581831"/>
            <a:ext cx="9405257" cy="1477328"/>
          </a:xfrm>
          <a:prstGeom prst="rect">
            <a:avLst/>
          </a:prstGeom>
          <a:noFill/>
        </p:spPr>
        <p:txBody>
          <a:bodyPr wrap="square" rtlCol="0">
            <a:spAutoFit/>
          </a:bodyPr>
          <a:lstStyle/>
          <a:p>
            <a:r>
              <a:rPr lang="en-US" dirty="0"/>
              <a:t>When was the last time you felt this build up in yourself?</a:t>
            </a:r>
          </a:p>
          <a:p>
            <a:r>
              <a:rPr lang="en-US" dirty="0"/>
              <a:t>Like you were going to explode.</a:t>
            </a:r>
          </a:p>
          <a:p>
            <a:r>
              <a:rPr lang="en-US" dirty="0"/>
              <a:t>What happened? What triggered it? What were you feeling? What were you thinking?</a:t>
            </a:r>
          </a:p>
          <a:p>
            <a:r>
              <a:rPr lang="en-US" dirty="0"/>
              <a:t>You can literally learn a process to understand your triggers that will lead to disarming the trigger.</a:t>
            </a:r>
          </a:p>
          <a:p>
            <a:endParaRPr lang="en-US" dirty="0"/>
          </a:p>
        </p:txBody>
      </p:sp>
      <p:sp>
        <p:nvSpPr>
          <p:cNvPr id="2" name="TextBox 1">
            <a:extLst>
              <a:ext uri="{FF2B5EF4-FFF2-40B4-BE49-F238E27FC236}">
                <a16:creationId xmlns:a16="http://schemas.microsoft.com/office/drawing/2014/main" id="{11FCDA8A-EA62-46D0-B964-764BA7EBF9D8}"/>
              </a:ext>
            </a:extLst>
          </p:cNvPr>
          <p:cNvSpPr txBox="1"/>
          <p:nvPr/>
        </p:nvSpPr>
        <p:spPr>
          <a:xfrm>
            <a:off x="6184182" y="911160"/>
            <a:ext cx="4345497" cy="584775"/>
          </a:xfrm>
          <a:prstGeom prst="rect">
            <a:avLst/>
          </a:prstGeom>
          <a:noFill/>
        </p:spPr>
        <p:txBody>
          <a:bodyPr wrap="square" rtlCol="0">
            <a:spAutoFit/>
          </a:bodyPr>
          <a:lstStyle/>
          <a:p>
            <a:pPr algn="ctr"/>
            <a:r>
              <a:rPr lang="en-US" sz="3200" dirty="0">
                <a:solidFill>
                  <a:schemeClr val="bg1"/>
                </a:solidFill>
              </a:rPr>
              <a:t>Relationship Challenges</a:t>
            </a:r>
          </a:p>
        </p:txBody>
      </p:sp>
    </p:spTree>
    <p:extLst>
      <p:ext uri="{BB962C8B-B14F-4D97-AF65-F5344CB8AC3E}">
        <p14:creationId xmlns:p14="http://schemas.microsoft.com/office/powerpoint/2010/main" val="38745318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E8CAF2C3-8468-4EE7-B686-19C778A80155}"/>
              </a:ext>
            </a:extLst>
          </p:cNvPr>
          <p:cNvCxnSpPr>
            <a:cxnSpLocks/>
          </p:cNvCxnSpPr>
          <p:nvPr/>
        </p:nvCxnSpPr>
        <p:spPr>
          <a:xfrm flipV="1">
            <a:off x="2966545" y="4003494"/>
            <a:ext cx="2026017" cy="720817"/>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C97F51-F14B-4245-AFA5-56E196449EC8}"/>
              </a:ext>
            </a:extLst>
          </p:cNvPr>
          <p:cNvCxnSpPr>
            <a:cxnSpLocks/>
          </p:cNvCxnSpPr>
          <p:nvPr/>
        </p:nvCxnSpPr>
        <p:spPr>
          <a:xfrm flipH="1">
            <a:off x="7784275" y="1877959"/>
            <a:ext cx="2199331" cy="343461"/>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DA5BF8-E86F-4619-B926-9FB964229D25}"/>
              </a:ext>
            </a:extLst>
          </p:cNvPr>
          <p:cNvSpPr txBox="1"/>
          <p:nvPr/>
        </p:nvSpPr>
        <p:spPr>
          <a:xfrm>
            <a:off x="520249" y="4213668"/>
            <a:ext cx="2385391" cy="584775"/>
          </a:xfrm>
          <a:prstGeom prst="rect">
            <a:avLst/>
          </a:prstGeom>
          <a:noFill/>
        </p:spPr>
        <p:txBody>
          <a:bodyPr wrap="square" rtlCol="0">
            <a:spAutoFit/>
          </a:bodyPr>
          <a:lstStyle/>
          <a:p>
            <a:r>
              <a:rPr lang="en-US" sz="3200" b="1" dirty="0">
                <a:solidFill>
                  <a:schemeClr val="accent2">
                    <a:lumMod val="50000"/>
                  </a:schemeClr>
                </a:solidFill>
              </a:rPr>
              <a:t>Word Trigger</a:t>
            </a:r>
          </a:p>
        </p:txBody>
      </p:sp>
      <p:sp>
        <p:nvSpPr>
          <p:cNvPr id="24" name="TextBox 23">
            <a:extLst>
              <a:ext uri="{FF2B5EF4-FFF2-40B4-BE49-F238E27FC236}">
                <a16:creationId xmlns:a16="http://schemas.microsoft.com/office/drawing/2014/main" id="{76153B2E-E564-4811-9C88-4D2C09ECAE51}"/>
              </a:ext>
            </a:extLst>
          </p:cNvPr>
          <p:cNvSpPr txBox="1"/>
          <p:nvPr/>
        </p:nvSpPr>
        <p:spPr>
          <a:xfrm>
            <a:off x="8652606" y="931276"/>
            <a:ext cx="3135156" cy="584775"/>
          </a:xfrm>
          <a:prstGeom prst="rect">
            <a:avLst/>
          </a:prstGeom>
          <a:noFill/>
        </p:spPr>
        <p:txBody>
          <a:bodyPr wrap="square" rtlCol="0">
            <a:spAutoFit/>
          </a:bodyPr>
          <a:lstStyle/>
          <a:p>
            <a:r>
              <a:rPr lang="en-US" sz="3200" b="1" dirty="0">
                <a:solidFill>
                  <a:schemeClr val="accent2">
                    <a:lumMod val="50000"/>
                  </a:schemeClr>
                </a:solidFill>
              </a:rPr>
              <a:t>Thought Trigger</a:t>
            </a:r>
          </a:p>
        </p:txBody>
      </p:sp>
      <p:grpSp>
        <p:nvGrpSpPr>
          <p:cNvPr id="322" name="Group 321">
            <a:extLst>
              <a:ext uri="{FF2B5EF4-FFF2-40B4-BE49-F238E27FC236}">
                <a16:creationId xmlns:a16="http://schemas.microsoft.com/office/drawing/2014/main" id="{E409B1B4-806C-4581-BA99-3A3379DD68C6}"/>
              </a:ext>
            </a:extLst>
          </p:cNvPr>
          <p:cNvGrpSpPr/>
          <p:nvPr/>
        </p:nvGrpSpPr>
        <p:grpSpPr>
          <a:xfrm>
            <a:off x="4573398" y="735263"/>
            <a:ext cx="3045203" cy="5681101"/>
            <a:chOff x="1677798" y="811774"/>
            <a:chExt cx="3045203" cy="5681101"/>
          </a:xfrm>
        </p:grpSpPr>
        <p:pic>
          <p:nvPicPr>
            <p:cNvPr id="323" name="Picture 2" descr="Person people clipart 2 image">
              <a:extLst>
                <a:ext uri="{FF2B5EF4-FFF2-40B4-BE49-F238E27FC236}">
                  <a16:creationId xmlns:a16="http://schemas.microsoft.com/office/drawing/2014/main" id="{FA9080E3-6082-4E79-AD50-381B2713B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702" y="811774"/>
              <a:ext cx="1458412" cy="5681101"/>
            </a:xfrm>
            <a:prstGeom prst="rect">
              <a:avLst/>
            </a:prstGeom>
            <a:noFill/>
            <a:extLst>
              <a:ext uri="{909E8E84-426E-40DD-AFC4-6F175D3DCCD1}">
                <a14:hiddenFill xmlns:a14="http://schemas.microsoft.com/office/drawing/2010/main">
                  <a:solidFill>
                    <a:srgbClr val="FFFFFF"/>
                  </a:solidFill>
                </a14:hiddenFill>
              </a:ext>
            </a:extLst>
          </p:spPr>
        </p:pic>
        <p:grpSp>
          <p:nvGrpSpPr>
            <p:cNvPr id="324" name="Group 323">
              <a:extLst>
                <a:ext uri="{FF2B5EF4-FFF2-40B4-BE49-F238E27FC236}">
                  <a16:creationId xmlns:a16="http://schemas.microsoft.com/office/drawing/2014/main" id="{B4DF0901-C4C6-48AF-8BD3-71BC139783CA}"/>
                </a:ext>
              </a:extLst>
            </p:cNvPr>
            <p:cNvGrpSpPr/>
            <p:nvPr/>
          </p:nvGrpSpPr>
          <p:grpSpPr>
            <a:xfrm>
              <a:off x="1677798" y="2265028"/>
              <a:ext cx="3045203" cy="1526796"/>
              <a:chOff x="1677798" y="2265028"/>
              <a:chExt cx="3045203" cy="1526796"/>
            </a:xfrm>
          </p:grpSpPr>
          <p:sp>
            <p:nvSpPr>
              <p:cNvPr id="553" name="Freeform: Shape 552">
                <a:extLst>
                  <a:ext uri="{FF2B5EF4-FFF2-40B4-BE49-F238E27FC236}">
                    <a16:creationId xmlns:a16="http://schemas.microsoft.com/office/drawing/2014/main" id="{B774EE9E-8E1E-4C33-9CCA-DCB3D976FFAB}"/>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554" name="Freeform: Shape 553">
                <a:extLst>
                  <a:ext uri="{FF2B5EF4-FFF2-40B4-BE49-F238E27FC236}">
                    <a16:creationId xmlns:a16="http://schemas.microsoft.com/office/drawing/2014/main" id="{2527A20E-4EA2-4E46-AD0D-D2657BA4AB27}"/>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5" name="Freeform: Shape 554">
                <a:extLst>
                  <a:ext uri="{FF2B5EF4-FFF2-40B4-BE49-F238E27FC236}">
                    <a16:creationId xmlns:a16="http://schemas.microsoft.com/office/drawing/2014/main" id="{EA4F2199-5E2D-420F-B59F-06BA5BF92DF5}"/>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6" name="Freeform: Shape 555">
                <a:extLst>
                  <a:ext uri="{FF2B5EF4-FFF2-40B4-BE49-F238E27FC236}">
                    <a16:creationId xmlns:a16="http://schemas.microsoft.com/office/drawing/2014/main" id="{0713EC2D-B9DC-48D5-9F39-B3BED08932F7}"/>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7" name="Freeform: Shape 556">
                <a:extLst>
                  <a:ext uri="{FF2B5EF4-FFF2-40B4-BE49-F238E27FC236}">
                    <a16:creationId xmlns:a16="http://schemas.microsoft.com/office/drawing/2014/main" id="{AF53257A-DAE1-41D3-B0DA-3674EF4EF169}"/>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8" name="Freeform: Shape 557">
                <a:extLst>
                  <a:ext uri="{FF2B5EF4-FFF2-40B4-BE49-F238E27FC236}">
                    <a16:creationId xmlns:a16="http://schemas.microsoft.com/office/drawing/2014/main" id="{A62E744A-4246-40E1-9845-4E1D6F9D43DE}"/>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9" name="Freeform: Shape 558">
                <a:extLst>
                  <a:ext uri="{FF2B5EF4-FFF2-40B4-BE49-F238E27FC236}">
                    <a16:creationId xmlns:a16="http://schemas.microsoft.com/office/drawing/2014/main" id="{D755EDFD-E21F-415E-BDE7-511E73B377C7}"/>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0" name="Freeform: Shape 559">
                <a:extLst>
                  <a:ext uri="{FF2B5EF4-FFF2-40B4-BE49-F238E27FC236}">
                    <a16:creationId xmlns:a16="http://schemas.microsoft.com/office/drawing/2014/main" id="{5F8F8A3A-5CA4-4E03-A88F-9AE8340851F1}"/>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1" name="Freeform: Shape 560">
                <a:extLst>
                  <a:ext uri="{FF2B5EF4-FFF2-40B4-BE49-F238E27FC236}">
                    <a16:creationId xmlns:a16="http://schemas.microsoft.com/office/drawing/2014/main" id="{916F1813-C6FE-412D-BE3E-A5DF2105B36C}"/>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2" name="Freeform: Shape 561">
                <a:extLst>
                  <a:ext uri="{FF2B5EF4-FFF2-40B4-BE49-F238E27FC236}">
                    <a16:creationId xmlns:a16="http://schemas.microsoft.com/office/drawing/2014/main" id="{CC6F693E-CE26-416C-93C4-8B3D2640DBCE}"/>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3" name="Freeform: Shape 562">
                <a:extLst>
                  <a:ext uri="{FF2B5EF4-FFF2-40B4-BE49-F238E27FC236}">
                    <a16:creationId xmlns:a16="http://schemas.microsoft.com/office/drawing/2014/main" id="{AE22541E-D1BB-45B1-8565-163A23D7B4F8}"/>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4" name="Freeform: Shape 563">
                <a:extLst>
                  <a:ext uri="{FF2B5EF4-FFF2-40B4-BE49-F238E27FC236}">
                    <a16:creationId xmlns:a16="http://schemas.microsoft.com/office/drawing/2014/main" id="{9178C6BB-2A4D-476A-A6CD-3AF6AF0FD1E6}"/>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5" name="Freeform: Shape 564">
                <a:extLst>
                  <a:ext uri="{FF2B5EF4-FFF2-40B4-BE49-F238E27FC236}">
                    <a16:creationId xmlns:a16="http://schemas.microsoft.com/office/drawing/2014/main" id="{7AED9DC7-C1E4-4086-915F-EC5835E3C8DB}"/>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6" name="Freeform: Shape 565">
                <a:extLst>
                  <a:ext uri="{FF2B5EF4-FFF2-40B4-BE49-F238E27FC236}">
                    <a16:creationId xmlns:a16="http://schemas.microsoft.com/office/drawing/2014/main" id="{38AFBB55-37B5-41C1-A190-00C9BA51178C}"/>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7" name="Freeform: Shape 566">
                <a:extLst>
                  <a:ext uri="{FF2B5EF4-FFF2-40B4-BE49-F238E27FC236}">
                    <a16:creationId xmlns:a16="http://schemas.microsoft.com/office/drawing/2014/main" id="{3FBDD0C1-F434-42C0-B180-16DEAF75606B}"/>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8" name="Freeform: Shape 567">
                <a:extLst>
                  <a:ext uri="{FF2B5EF4-FFF2-40B4-BE49-F238E27FC236}">
                    <a16:creationId xmlns:a16="http://schemas.microsoft.com/office/drawing/2014/main" id="{BD4ADEFC-C1D1-47BD-8FF8-E010EB0D4CA5}"/>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9" name="Freeform: Shape 568">
                <a:extLst>
                  <a:ext uri="{FF2B5EF4-FFF2-40B4-BE49-F238E27FC236}">
                    <a16:creationId xmlns:a16="http://schemas.microsoft.com/office/drawing/2014/main" id="{2BD20CFE-A252-4BC7-9919-B7ADD3B3A1B8}"/>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0" name="Freeform: Shape 569">
                <a:extLst>
                  <a:ext uri="{FF2B5EF4-FFF2-40B4-BE49-F238E27FC236}">
                    <a16:creationId xmlns:a16="http://schemas.microsoft.com/office/drawing/2014/main" id="{3A15D508-57DF-481B-9334-DD8E7756C35D}"/>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1" name="Freeform: Shape 570">
                <a:extLst>
                  <a:ext uri="{FF2B5EF4-FFF2-40B4-BE49-F238E27FC236}">
                    <a16:creationId xmlns:a16="http://schemas.microsoft.com/office/drawing/2014/main" id="{BD2C16FD-0E7D-419A-97F5-A072B61C9B0D}"/>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2" name="Freeform: Shape 571">
                <a:extLst>
                  <a:ext uri="{FF2B5EF4-FFF2-40B4-BE49-F238E27FC236}">
                    <a16:creationId xmlns:a16="http://schemas.microsoft.com/office/drawing/2014/main" id="{243427A6-624A-4F06-B338-89823A38BB13}"/>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3" name="Freeform: Shape 572">
                <a:extLst>
                  <a:ext uri="{FF2B5EF4-FFF2-40B4-BE49-F238E27FC236}">
                    <a16:creationId xmlns:a16="http://schemas.microsoft.com/office/drawing/2014/main" id="{4D57563E-7CE9-48CE-8901-173742FB2E9E}"/>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4" name="Freeform: Shape 573">
                <a:extLst>
                  <a:ext uri="{FF2B5EF4-FFF2-40B4-BE49-F238E27FC236}">
                    <a16:creationId xmlns:a16="http://schemas.microsoft.com/office/drawing/2014/main" id="{CE3D614E-BE63-4145-92B5-039C17643C08}"/>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5" name="Freeform: Shape 574">
                <a:extLst>
                  <a:ext uri="{FF2B5EF4-FFF2-40B4-BE49-F238E27FC236}">
                    <a16:creationId xmlns:a16="http://schemas.microsoft.com/office/drawing/2014/main" id="{D2D4608F-A284-4728-B4F3-5DA596BCE059}"/>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6" name="Freeform: Shape 575">
                <a:extLst>
                  <a:ext uri="{FF2B5EF4-FFF2-40B4-BE49-F238E27FC236}">
                    <a16:creationId xmlns:a16="http://schemas.microsoft.com/office/drawing/2014/main" id="{BF63949F-488F-4F72-B9A0-D0A492D3E27F}"/>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7" name="Freeform: Shape 576">
                <a:extLst>
                  <a:ext uri="{FF2B5EF4-FFF2-40B4-BE49-F238E27FC236}">
                    <a16:creationId xmlns:a16="http://schemas.microsoft.com/office/drawing/2014/main" id="{10E31E3E-B6BB-42C9-9E1B-80AE541B6370}"/>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8" name="Freeform: Shape 577">
                <a:extLst>
                  <a:ext uri="{FF2B5EF4-FFF2-40B4-BE49-F238E27FC236}">
                    <a16:creationId xmlns:a16="http://schemas.microsoft.com/office/drawing/2014/main" id="{C2A24D12-2D66-43B6-9DF2-14106BD0960D}"/>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9" name="Freeform: Shape 578">
                <a:extLst>
                  <a:ext uri="{FF2B5EF4-FFF2-40B4-BE49-F238E27FC236}">
                    <a16:creationId xmlns:a16="http://schemas.microsoft.com/office/drawing/2014/main" id="{E38B8BE2-54D5-45A7-968B-2E6DD2BF2F3D}"/>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0" name="Freeform: Shape 579">
                <a:extLst>
                  <a:ext uri="{FF2B5EF4-FFF2-40B4-BE49-F238E27FC236}">
                    <a16:creationId xmlns:a16="http://schemas.microsoft.com/office/drawing/2014/main" id="{444010E7-2861-4768-9C59-DC054A4CF094}"/>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1" name="Freeform: Shape 580">
                <a:extLst>
                  <a:ext uri="{FF2B5EF4-FFF2-40B4-BE49-F238E27FC236}">
                    <a16:creationId xmlns:a16="http://schemas.microsoft.com/office/drawing/2014/main" id="{4D0B6267-6E4C-4127-8446-3D57AB05D438}"/>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2" name="Freeform: Shape 581">
                <a:extLst>
                  <a:ext uri="{FF2B5EF4-FFF2-40B4-BE49-F238E27FC236}">
                    <a16:creationId xmlns:a16="http://schemas.microsoft.com/office/drawing/2014/main" id="{B2BDF620-5CAA-4896-A88B-4288F2D8B4C1}"/>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3" name="Freeform: Shape 582">
                <a:extLst>
                  <a:ext uri="{FF2B5EF4-FFF2-40B4-BE49-F238E27FC236}">
                    <a16:creationId xmlns:a16="http://schemas.microsoft.com/office/drawing/2014/main" id="{30CE7E3B-3E3A-4343-B48D-9D7289294691}"/>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4" name="Freeform: Shape 583">
                <a:extLst>
                  <a:ext uri="{FF2B5EF4-FFF2-40B4-BE49-F238E27FC236}">
                    <a16:creationId xmlns:a16="http://schemas.microsoft.com/office/drawing/2014/main" id="{0D454341-042B-4992-96F9-169F4E36667C}"/>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5" name="Freeform: Shape 584">
                <a:extLst>
                  <a:ext uri="{FF2B5EF4-FFF2-40B4-BE49-F238E27FC236}">
                    <a16:creationId xmlns:a16="http://schemas.microsoft.com/office/drawing/2014/main" id="{3067E6BB-041F-49E8-8849-E93A7899D3FA}"/>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6" name="Freeform: Shape 585">
                <a:extLst>
                  <a:ext uri="{FF2B5EF4-FFF2-40B4-BE49-F238E27FC236}">
                    <a16:creationId xmlns:a16="http://schemas.microsoft.com/office/drawing/2014/main" id="{39E75CD6-3A64-4856-AB01-5ABBB468F0BB}"/>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7" name="Freeform: Shape 586">
                <a:extLst>
                  <a:ext uri="{FF2B5EF4-FFF2-40B4-BE49-F238E27FC236}">
                    <a16:creationId xmlns:a16="http://schemas.microsoft.com/office/drawing/2014/main" id="{99D3F944-C9C7-4DC9-90FA-F8E203D7E116}"/>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8" name="Freeform: Shape 587">
                <a:extLst>
                  <a:ext uri="{FF2B5EF4-FFF2-40B4-BE49-F238E27FC236}">
                    <a16:creationId xmlns:a16="http://schemas.microsoft.com/office/drawing/2014/main" id="{95A83413-B22A-48FD-A202-13D3E920984C}"/>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9" name="Freeform: Shape 588">
                <a:extLst>
                  <a:ext uri="{FF2B5EF4-FFF2-40B4-BE49-F238E27FC236}">
                    <a16:creationId xmlns:a16="http://schemas.microsoft.com/office/drawing/2014/main" id="{4E50EE6F-B85C-406D-AE59-7AEC02420788}"/>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0" name="Freeform: Shape 589">
                <a:extLst>
                  <a:ext uri="{FF2B5EF4-FFF2-40B4-BE49-F238E27FC236}">
                    <a16:creationId xmlns:a16="http://schemas.microsoft.com/office/drawing/2014/main" id="{54674CA4-5553-4212-8A72-99A1C6025B10}"/>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1" name="Freeform: Shape 590">
                <a:extLst>
                  <a:ext uri="{FF2B5EF4-FFF2-40B4-BE49-F238E27FC236}">
                    <a16:creationId xmlns:a16="http://schemas.microsoft.com/office/drawing/2014/main" id="{6170F24D-E48D-4B85-9508-2645A1201C3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2" name="Freeform: Shape 591">
                <a:extLst>
                  <a:ext uri="{FF2B5EF4-FFF2-40B4-BE49-F238E27FC236}">
                    <a16:creationId xmlns:a16="http://schemas.microsoft.com/office/drawing/2014/main" id="{8F56C3C6-8150-4A04-BF3B-59B1CBE8EDE5}"/>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3" name="Freeform: Shape 592">
                <a:extLst>
                  <a:ext uri="{FF2B5EF4-FFF2-40B4-BE49-F238E27FC236}">
                    <a16:creationId xmlns:a16="http://schemas.microsoft.com/office/drawing/2014/main" id="{20F83552-89D8-4AFE-B821-F7845AF810B7}"/>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4" name="Freeform: Shape 593">
                <a:extLst>
                  <a:ext uri="{FF2B5EF4-FFF2-40B4-BE49-F238E27FC236}">
                    <a16:creationId xmlns:a16="http://schemas.microsoft.com/office/drawing/2014/main" id="{F9516FE9-504F-4627-8CD7-36382EFCA160}"/>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5" name="Freeform: Shape 594">
                <a:extLst>
                  <a:ext uri="{FF2B5EF4-FFF2-40B4-BE49-F238E27FC236}">
                    <a16:creationId xmlns:a16="http://schemas.microsoft.com/office/drawing/2014/main" id="{BD84632F-EC9C-498B-811F-55A74D6C9821}"/>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6" name="Freeform: Shape 595">
                <a:extLst>
                  <a:ext uri="{FF2B5EF4-FFF2-40B4-BE49-F238E27FC236}">
                    <a16:creationId xmlns:a16="http://schemas.microsoft.com/office/drawing/2014/main" id="{8580B865-26FC-47ED-AFFF-98E24C98A828}"/>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7" name="Freeform: Shape 596">
                <a:extLst>
                  <a:ext uri="{FF2B5EF4-FFF2-40B4-BE49-F238E27FC236}">
                    <a16:creationId xmlns:a16="http://schemas.microsoft.com/office/drawing/2014/main" id="{FF1F900F-5195-485F-BF9B-10D0F4C4D806}"/>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8" name="Freeform: Shape 597">
                <a:extLst>
                  <a:ext uri="{FF2B5EF4-FFF2-40B4-BE49-F238E27FC236}">
                    <a16:creationId xmlns:a16="http://schemas.microsoft.com/office/drawing/2014/main" id="{AA3AA992-1C95-4721-853F-B7CE8CB55CF4}"/>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9" name="Freeform: Shape 598">
                <a:extLst>
                  <a:ext uri="{FF2B5EF4-FFF2-40B4-BE49-F238E27FC236}">
                    <a16:creationId xmlns:a16="http://schemas.microsoft.com/office/drawing/2014/main" id="{4724DE13-4948-42F9-951F-0F4D1E9DDFBC}"/>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0" name="Freeform: Shape 599">
                <a:extLst>
                  <a:ext uri="{FF2B5EF4-FFF2-40B4-BE49-F238E27FC236}">
                    <a16:creationId xmlns:a16="http://schemas.microsoft.com/office/drawing/2014/main" id="{5B8BB232-92AD-4D11-A11F-C77BB157B031}"/>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1" name="Freeform: Shape 600">
                <a:extLst>
                  <a:ext uri="{FF2B5EF4-FFF2-40B4-BE49-F238E27FC236}">
                    <a16:creationId xmlns:a16="http://schemas.microsoft.com/office/drawing/2014/main" id="{6A757CAF-3945-43C3-8627-E90E801A17B6}"/>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2" name="Freeform: Shape 601">
                <a:extLst>
                  <a:ext uri="{FF2B5EF4-FFF2-40B4-BE49-F238E27FC236}">
                    <a16:creationId xmlns:a16="http://schemas.microsoft.com/office/drawing/2014/main" id="{1C851C85-220B-4F57-8D7D-30566BBCFD3A}"/>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3" name="Freeform: Shape 602">
                <a:extLst>
                  <a:ext uri="{FF2B5EF4-FFF2-40B4-BE49-F238E27FC236}">
                    <a16:creationId xmlns:a16="http://schemas.microsoft.com/office/drawing/2014/main" id="{435E3BB3-3F5D-4E6A-9D32-EBF44B3E4CE5}"/>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4" name="Freeform: Shape 603">
                <a:extLst>
                  <a:ext uri="{FF2B5EF4-FFF2-40B4-BE49-F238E27FC236}">
                    <a16:creationId xmlns:a16="http://schemas.microsoft.com/office/drawing/2014/main" id="{0C2F6616-CC7C-4D70-87F8-F811AE512CD1}"/>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5" name="Freeform: Shape 604">
                <a:extLst>
                  <a:ext uri="{FF2B5EF4-FFF2-40B4-BE49-F238E27FC236}">
                    <a16:creationId xmlns:a16="http://schemas.microsoft.com/office/drawing/2014/main" id="{2E605984-E5F3-4E35-8252-CECC9F47DB02}"/>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6" name="Freeform: Shape 605">
                <a:extLst>
                  <a:ext uri="{FF2B5EF4-FFF2-40B4-BE49-F238E27FC236}">
                    <a16:creationId xmlns:a16="http://schemas.microsoft.com/office/drawing/2014/main" id="{6078866B-975C-4CE4-AD63-5F8FE5083D33}"/>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7" name="Freeform: Shape 606">
                <a:extLst>
                  <a:ext uri="{FF2B5EF4-FFF2-40B4-BE49-F238E27FC236}">
                    <a16:creationId xmlns:a16="http://schemas.microsoft.com/office/drawing/2014/main" id="{244B730E-E80A-46A0-BB7E-B9B8094525CA}"/>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8" name="Freeform: Shape 607">
                <a:extLst>
                  <a:ext uri="{FF2B5EF4-FFF2-40B4-BE49-F238E27FC236}">
                    <a16:creationId xmlns:a16="http://schemas.microsoft.com/office/drawing/2014/main" id="{70E267E7-0047-4611-A17D-204C369300EF}"/>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9" name="Freeform: Shape 608">
                <a:extLst>
                  <a:ext uri="{FF2B5EF4-FFF2-40B4-BE49-F238E27FC236}">
                    <a16:creationId xmlns:a16="http://schemas.microsoft.com/office/drawing/2014/main" id="{E1D3F267-DA6A-4158-B7AA-378C0261BDF1}"/>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0" name="Freeform: Shape 609">
                <a:extLst>
                  <a:ext uri="{FF2B5EF4-FFF2-40B4-BE49-F238E27FC236}">
                    <a16:creationId xmlns:a16="http://schemas.microsoft.com/office/drawing/2014/main" id="{CF379871-7943-4553-972B-5B05B6413087}"/>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1" name="Freeform: Shape 610">
                <a:extLst>
                  <a:ext uri="{FF2B5EF4-FFF2-40B4-BE49-F238E27FC236}">
                    <a16:creationId xmlns:a16="http://schemas.microsoft.com/office/drawing/2014/main" id="{7751DC97-5F3A-4747-AE57-A234BA990F0B}"/>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2" name="Freeform: Shape 611">
                <a:extLst>
                  <a:ext uri="{FF2B5EF4-FFF2-40B4-BE49-F238E27FC236}">
                    <a16:creationId xmlns:a16="http://schemas.microsoft.com/office/drawing/2014/main" id="{5955F5D9-C0BA-467D-BA10-8F2546515E3F}"/>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3" name="Freeform: Shape 612">
                <a:extLst>
                  <a:ext uri="{FF2B5EF4-FFF2-40B4-BE49-F238E27FC236}">
                    <a16:creationId xmlns:a16="http://schemas.microsoft.com/office/drawing/2014/main" id="{87F7D317-86A6-4D56-9BA5-1A769B760072}"/>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4" name="Freeform: Shape 613">
                <a:extLst>
                  <a:ext uri="{FF2B5EF4-FFF2-40B4-BE49-F238E27FC236}">
                    <a16:creationId xmlns:a16="http://schemas.microsoft.com/office/drawing/2014/main" id="{AA40B86C-7AE7-4FEC-8253-DACD17DB4CD1}"/>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5" name="Freeform: Shape 614">
                <a:extLst>
                  <a:ext uri="{FF2B5EF4-FFF2-40B4-BE49-F238E27FC236}">
                    <a16:creationId xmlns:a16="http://schemas.microsoft.com/office/drawing/2014/main" id="{0EF69BAB-6476-47E4-95A3-1914A65924E4}"/>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6" name="Freeform: Shape 615">
                <a:extLst>
                  <a:ext uri="{FF2B5EF4-FFF2-40B4-BE49-F238E27FC236}">
                    <a16:creationId xmlns:a16="http://schemas.microsoft.com/office/drawing/2014/main" id="{F16D5172-7824-4C51-8863-EE29B54561AE}"/>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7" name="Freeform: Shape 616">
                <a:extLst>
                  <a:ext uri="{FF2B5EF4-FFF2-40B4-BE49-F238E27FC236}">
                    <a16:creationId xmlns:a16="http://schemas.microsoft.com/office/drawing/2014/main" id="{A4C32876-B9F2-4417-AA61-A11982F49765}"/>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8" name="Freeform: Shape 617">
                <a:extLst>
                  <a:ext uri="{FF2B5EF4-FFF2-40B4-BE49-F238E27FC236}">
                    <a16:creationId xmlns:a16="http://schemas.microsoft.com/office/drawing/2014/main" id="{534E25E1-A5E9-4098-AC3E-93ED691FA8AE}"/>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9" name="Freeform: Shape 618">
                <a:extLst>
                  <a:ext uri="{FF2B5EF4-FFF2-40B4-BE49-F238E27FC236}">
                    <a16:creationId xmlns:a16="http://schemas.microsoft.com/office/drawing/2014/main" id="{77840FB4-3B23-40B2-B3B3-B89CDE400A00}"/>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0" name="Freeform: Shape 619">
                <a:extLst>
                  <a:ext uri="{FF2B5EF4-FFF2-40B4-BE49-F238E27FC236}">
                    <a16:creationId xmlns:a16="http://schemas.microsoft.com/office/drawing/2014/main" id="{23844F86-182D-459F-87C9-6D6865074366}"/>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1" name="Freeform: Shape 620">
                <a:extLst>
                  <a:ext uri="{FF2B5EF4-FFF2-40B4-BE49-F238E27FC236}">
                    <a16:creationId xmlns:a16="http://schemas.microsoft.com/office/drawing/2014/main" id="{1254EFE3-CC34-4599-B3E3-BC375DBD9B28}"/>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2" name="Freeform: Shape 621">
                <a:extLst>
                  <a:ext uri="{FF2B5EF4-FFF2-40B4-BE49-F238E27FC236}">
                    <a16:creationId xmlns:a16="http://schemas.microsoft.com/office/drawing/2014/main" id="{290392DD-588A-4C38-9473-8A5319F8AD98}"/>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3" name="Freeform: Shape 622">
                <a:extLst>
                  <a:ext uri="{FF2B5EF4-FFF2-40B4-BE49-F238E27FC236}">
                    <a16:creationId xmlns:a16="http://schemas.microsoft.com/office/drawing/2014/main" id="{AFC49A86-C511-4EE0-A361-D6707ABD99C0}"/>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4" name="Freeform: Shape 623">
                <a:extLst>
                  <a:ext uri="{FF2B5EF4-FFF2-40B4-BE49-F238E27FC236}">
                    <a16:creationId xmlns:a16="http://schemas.microsoft.com/office/drawing/2014/main" id="{00EC3B94-2DF5-49C1-975B-E3A1F59CCE3A}"/>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5" name="Freeform: Shape 624">
                <a:extLst>
                  <a:ext uri="{FF2B5EF4-FFF2-40B4-BE49-F238E27FC236}">
                    <a16:creationId xmlns:a16="http://schemas.microsoft.com/office/drawing/2014/main" id="{96FB563C-33CC-4C8A-B11F-8E0C1411D193}"/>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6" name="Freeform: Shape 625">
                <a:extLst>
                  <a:ext uri="{FF2B5EF4-FFF2-40B4-BE49-F238E27FC236}">
                    <a16:creationId xmlns:a16="http://schemas.microsoft.com/office/drawing/2014/main" id="{FF028CFD-C2D4-4A3C-BD8F-A500611A002E}"/>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7" name="Freeform: Shape 626">
                <a:extLst>
                  <a:ext uri="{FF2B5EF4-FFF2-40B4-BE49-F238E27FC236}">
                    <a16:creationId xmlns:a16="http://schemas.microsoft.com/office/drawing/2014/main" id="{A88524F2-7A0C-492F-B5D0-5B96F1074FC8}"/>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8" name="Freeform: Shape 627">
                <a:extLst>
                  <a:ext uri="{FF2B5EF4-FFF2-40B4-BE49-F238E27FC236}">
                    <a16:creationId xmlns:a16="http://schemas.microsoft.com/office/drawing/2014/main" id="{2C5D7761-E954-46CE-99F8-E0F2EBFE290C}"/>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9" name="Freeform: Shape 628">
                <a:extLst>
                  <a:ext uri="{FF2B5EF4-FFF2-40B4-BE49-F238E27FC236}">
                    <a16:creationId xmlns:a16="http://schemas.microsoft.com/office/drawing/2014/main" id="{00FB85C7-DED8-462D-95F8-D37409832873}"/>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0" name="Freeform: Shape 629">
                <a:extLst>
                  <a:ext uri="{FF2B5EF4-FFF2-40B4-BE49-F238E27FC236}">
                    <a16:creationId xmlns:a16="http://schemas.microsoft.com/office/drawing/2014/main" id="{0311AA53-9C6F-4A5B-BECF-FFA51AF8BEDB}"/>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1" name="Freeform: Shape 630">
                <a:extLst>
                  <a:ext uri="{FF2B5EF4-FFF2-40B4-BE49-F238E27FC236}">
                    <a16:creationId xmlns:a16="http://schemas.microsoft.com/office/drawing/2014/main" id="{BD1F2C76-098E-4D22-A81F-E8E4D18E1CCB}"/>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2" name="Freeform: Shape 631">
                <a:extLst>
                  <a:ext uri="{FF2B5EF4-FFF2-40B4-BE49-F238E27FC236}">
                    <a16:creationId xmlns:a16="http://schemas.microsoft.com/office/drawing/2014/main" id="{F544F0EB-ADD2-4A5B-B4EF-9F3F37C1067A}"/>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3" name="Freeform: Shape 632">
                <a:extLst>
                  <a:ext uri="{FF2B5EF4-FFF2-40B4-BE49-F238E27FC236}">
                    <a16:creationId xmlns:a16="http://schemas.microsoft.com/office/drawing/2014/main" id="{8D7B7EE7-1477-4DF7-BD58-72A781C462DB}"/>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4" name="Freeform: Shape 633">
                <a:extLst>
                  <a:ext uri="{FF2B5EF4-FFF2-40B4-BE49-F238E27FC236}">
                    <a16:creationId xmlns:a16="http://schemas.microsoft.com/office/drawing/2014/main" id="{570FD797-8604-4BA6-B06F-F2CA6DE523A6}"/>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5" name="Freeform: Shape 634">
                <a:extLst>
                  <a:ext uri="{FF2B5EF4-FFF2-40B4-BE49-F238E27FC236}">
                    <a16:creationId xmlns:a16="http://schemas.microsoft.com/office/drawing/2014/main" id="{02D8E15D-769A-4824-A972-F907D5D3A506}"/>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6" name="Freeform: Shape 635">
                <a:extLst>
                  <a:ext uri="{FF2B5EF4-FFF2-40B4-BE49-F238E27FC236}">
                    <a16:creationId xmlns:a16="http://schemas.microsoft.com/office/drawing/2014/main" id="{0631525C-1FC0-444D-8DFD-C9F639D26050}"/>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7" name="Freeform: Shape 636">
                <a:extLst>
                  <a:ext uri="{FF2B5EF4-FFF2-40B4-BE49-F238E27FC236}">
                    <a16:creationId xmlns:a16="http://schemas.microsoft.com/office/drawing/2014/main" id="{ED4A92C6-27D9-496D-B57F-CD81CC7860C4}"/>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8" name="Freeform: Shape 637">
                <a:extLst>
                  <a:ext uri="{FF2B5EF4-FFF2-40B4-BE49-F238E27FC236}">
                    <a16:creationId xmlns:a16="http://schemas.microsoft.com/office/drawing/2014/main" id="{150681F6-4093-4067-9987-F46A5354F2E0}"/>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9" name="Freeform: Shape 638">
                <a:extLst>
                  <a:ext uri="{FF2B5EF4-FFF2-40B4-BE49-F238E27FC236}">
                    <a16:creationId xmlns:a16="http://schemas.microsoft.com/office/drawing/2014/main" id="{A1B81D88-193A-45E0-8D1B-1F0B4698CC81}"/>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0" name="Freeform: Shape 639">
                <a:extLst>
                  <a:ext uri="{FF2B5EF4-FFF2-40B4-BE49-F238E27FC236}">
                    <a16:creationId xmlns:a16="http://schemas.microsoft.com/office/drawing/2014/main" id="{AB63B544-CA9D-4747-9BD7-8AD68ECB06FC}"/>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1" name="Freeform: Shape 640">
                <a:extLst>
                  <a:ext uri="{FF2B5EF4-FFF2-40B4-BE49-F238E27FC236}">
                    <a16:creationId xmlns:a16="http://schemas.microsoft.com/office/drawing/2014/main" id="{EF6C6F91-381D-4DCD-A43E-81981063A6DF}"/>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2" name="Freeform: Shape 641">
                <a:extLst>
                  <a:ext uri="{FF2B5EF4-FFF2-40B4-BE49-F238E27FC236}">
                    <a16:creationId xmlns:a16="http://schemas.microsoft.com/office/drawing/2014/main" id="{0F678FEC-F576-4662-89C7-475362C9D5F1}"/>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3" name="Freeform: Shape 642">
                <a:extLst>
                  <a:ext uri="{FF2B5EF4-FFF2-40B4-BE49-F238E27FC236}">
                    <a16:creationId xmlns:a16="http://schemas.microsoft.com/office/drawing/2014/main" id="{E96F9168-C6D4-41D7-8639-B0CE616E2FFD}"/>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4" name="Freeform: Shape 643">
                <a:extLst>
                  <a:ext uri="{FF2B5EF4-FFF2-40B4-BE49-F238E27FC236}">
                    <a16:creationId xmlns:a16="http://schemas.microsoft.com/office/drawing/2014/main" id="{C97DEDC8-9A54-44CC-BABB-04F584B5E178}"/>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5" name="Freeform: Shape 644">
                <a:extLst>
                  <a:ext uri="{FF2B5EF4-FFF2-40B4-BE49-F238E27FC236}">
                    <a16:creationId xmlns:a16="http://schemas.microsoft.com/office/drawing/2014/main" id="{3A34BB79-0ED2-4960-97C1-71B9C7B1107F}"/>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6" name="Freeform: Shape 645">
                <a:extLst>
                  <a:ext uri="{FF2B5EF4-FFF2-40B4-BE49-F238E27FC236}">
                    <a16:creationId xmlns:a16="http://schemas.microsoft.com/office/drawing/2014/main" id="{ADC85DB3-B669-4789-95BB-A62C2524DC55}"/>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7" name="Freeform: Shape 646">
                <a:extLst>
                  <a:ext uri="{FF2B5EF4-FFF2-40B4-BE49-F238E27FC236}">
                    <a16:creationId xmlns:a16="http://schemas.microsoft.com/office/drawing/2014/main" id="{E15E2A3A-EB40-47B8-8C7B-819E36C14E47}"/>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8" name="Freeform: Shape 647">
                <a:extLst>
                  <a:ext uri="{FF2B5EF4-FFF2-40B4-BE49-F238E27FC236}">
                    <a16:creationId xmlns:a16="http://schemas.microsoft.com/office/drawing/2014/main" id="{35553656-3A01-4DF7-8DFE-997E8D7FD2DD}"/>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9" name="Freeform: Shape 648">
                <a:extLst>
                  <a:ext uri="{FF2B5EF4-FFF2-40B4-BE49-F238E27FC236}">
                    <a16:creationId xmlns:a16="http://schemas.microsoft.com/office/drawing/2014/main" id="{3E32F21B-CB83-44D5-A570-1790A10EDB83}"/>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0" name="Freeform: Shape 649">
                <a:extLst>
                  <a:ext uri="{FF2B5EF4-FFF2-40B4-BE49-F238E27FC236}">
                    <a16:creationId xmlns:a16="http://schemas.microsoft.com/office/drawing/2014/main" id="{DF44A196-43EA-4D55-8FED-68F1585A3253}"/>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1" name="Freeform: Shape 650">
                <a:extLst>
                  <a:ext uri="{FF2B5EF4-FFF2-40B4-BE49-F238E27FC236}">
                    <a16:creationId xmlns:a16="http://schemas.microsoft.com/office/drawing/2014/main" id="{E850F58C-9A5B-457F-91A6-7283832BB1FF}"/>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2" name="Freeform: Shape 651">
                <a:extLst>
                  <a:ext uri="{FF2B5EF4-FFF2-40B4-BE49-F238E27FC236}">
                    <a16:creationId xmlns:a16="http://schemas.microsoft.com/office/drawing/2014/main" id="{C9B3325A-65D4-47B1-91C8-4C4BBD6D456F}"/>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3" name="Freeform: Shape 652">
                <a:extLst>
                  <a:ext uri="{FF2B5EF4-FFF2-40B4-BE49-F238E27FC236}">
                    <a16:creationId xmlns:a16="http://schemas.microsoft.com/office/drawing/2014/main" id="{0EADF38C-304C-4E88-8810-7046FED3E194}"/>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4" name="Freeform: Shape 653">
                <a:extLst>
                  <a:ext uri="{FF2B5EF4-FFF2-40B4-BE49-F238E27FC236}">
                    <a16:creationId xmlns:a16="http://schemas.microsoft.com/office/drawing/2014/main" id="{56F0F567-A55C-4BF3-8A62-1A5CF26E528D}"/>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5" name="Freeform: Shape 654">
                <a:extLst>
                  <a:ext uri="{FF2B5EF4-FFF2-40B4-BE49-F238E27FC236}">
                    <a16:creationId xmlns:a16="http://schemas.microsoft.com/office/drawing/2014/main" id="{FEB6DFD8-6088-40AC-9C85-11FA6658EFE3}"/>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6" name="Freeform: Shape 655">
                <a:extLst>
                  <a:ext uri="{FF2B5EF4-FFF2-40B4-BE49-F238E27FC236}">
                    <a16:creationId xmlns:a16="http://schemas.microsoft.com/office/drawing/2014/main" id="{6048CFFF-0D65-41C4-8BDE-5A45FDE5F41A}"/>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7" name="Freeform: Shape 656">
                <a:extLst>
                  <a:ext uri="{FF2B5EF4-FFF2-40B4-BE49-F238E27FC236}">
                    <a16:creationId xmlns:a16="http://schemas.microsoft.com/office/drawing/2014/main" id="{7B0A2135-5F94-4237-83E7-09064D875127}"/>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8" name="Freeform: Shape 657">
                <a:extLst>
                  <a:ext uri="{FF2B5EF4-FFF2-40B4-BE49-F238E27FC236}">
                    <a16:creationId xmlns:a16="http://schemas.microsoft.com/office/drawing/2014/main" id="{05A0EE4A-1E58-4509-9012-F06324BFA633}"/>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9" name="Freeform: Shape 658">
                <a:extLst>
                  <a:ext uri="{FF2B5EF4-FFF2-40B4-BE49-F238E27FC236}">
                    <a16:creationId xmlns:a16="http://schemas.microsoft.com/office/drawing/2014/main" id="{AF16C251-56F5-430A-A492-DB03E853EEF4}"/>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0" name="Freeform: Shape 659">
                <a:extLst>
                  <a:ext uri="{FF2B5EF4-FFF2-40B4-BE49-F238E27FC236}">
                    <a16:creationId xmlns:a16="http://schemas.microsoft.com/office/drawing/2014/main" id="{0BB0FF5B-480D-4F70-B01C-0FD30A5668D0}"/>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1" name="Freeform: Shape 660">
                <a:extLst>
                  <a:ext uri="{FF2B5EF4-FFF2-40B4-BE49-F238E27FC236}">
                    <a16:creationId xmlns:a16="http://schemas.microsoft.com/office/drawing/2014/main" id="{13EB5B5C-1DAA-42B6-B6F9-934072DB524D}"/>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2" name="Freeform: Shape 661">
                <a:extLst>
                  <a:ext uri="{FF2B5EF4-FFF2-40B4-BE49-F238E27FC236}">
                    <a16:creationId xmlns:a16="http://schemas.microsoft.com/office/drawing/2014/main" id="{664376D5-5D5F-4BF7-99A6-A3CC3FC2F5C6}"/>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3" name="Freeform: Shape 662">
                <a:extLst>
                  <a:ext uri="{FF2B5EF4-FFF2-40B4-BE49-F238E27FC236}">
                    <a16:creationId xmlns:a16="http://schemas.microsoft.com/office/drawing/2014/main" id="{8B2E7B8B-98E8-4ED5-A8C8-4722AE755F20}"/>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4" name="Freeform: Shape 663">
                <a:extLst>
                  <a:ext uri="{FF2B5EF4-FFF2-40B4-BE49-F238E27FC236}">
                    <a16:creationId xmlns:a16="http://schemas.microsoft.com/office/drawing/2014/main" id="{36AB8443-31AE-426A-A3F0-9E56D5349551}"/>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5" name="Freeform: Shape 664">
                <a:extLst>
                  <a:ext uri="{FF2B5EF4-FFF2-40B4-BE49-F238E27FC236}">
                    <a16:creationId xmlns:a16="http://schemas.microsoft.com/office/drawing/2014/main" id="{1D60FFF9-9450-486B-AE43-8FCCD5629B14}"/>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grpSp>
        <p:grpSp>
          <p:nvGrpSpPr>
            <p:cNvPr id="325" name="Group 324">
              <a:extLst>
                <a:ext uri="{FF2B5EF4-FFF2-40B4-BE49-F238E27FC236}">
                  <a16:creationId xmlns:a16="http://schemas.microsoft.com/office/drawing/2014/main" id="{66E8083B-8F5D-458C-B86B-74FAEA72CFBD}"/>
                </a:ext>
              </a:extLst>
            </p:cNvPr>
            <p:cNvGrpSpPr/>
            <p:nvPr/>
          </p:nvGrpSpPr>
          <p:grpSpPr>
            <a:xfrm>
              <a:off x="2145218" y="1916583"/>
              <a:ext cx="1895109" cy="756657"/>
              <a:chOff x="1677798" y="2265028"/>
              <a:chExt cx="3045203" cy="1526796"/>
            </a:xfrm>
          </p:grpSpPr>
          <p:sp>
            <p:nvSpPr>
              <p:cNvPr id="440" name="Freeform: Shape 439">
                <a:extLst>
                  <a:ext uri="{FF2B5EF4-FFF2-40B4-BE49-F238E27FC236}">
                    <a16:creationId xmlns:a16="http://schemas.microsoft.com/office/drawing/2014/main" id="{C903A5CD-FB96-41CA-AA00-797C04F99446}"/>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Freeform: Shape 440">
                <a:extLst>
                  <a:ext uri="{FF2B5EF4-FFF2-40B4-BE49-F238E27FC236}">
                    <a16:creationId xmlns:a16="http://schemas.microsoft.com/office/drawing/2014/main" id="{D30B837D-26CD-438F-8759-023C7E21A64A}"/>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Freeform: Shape 441">
                <a:extLst>
                  <a:ext uri="{FF2B5EF4-FFF2-40B4-BE49-F238E27FC236}">
                    <a16:creationId xmlns:a16="http://schemas.microsoft.com/office/drawing/2014/main" id="{2CED5616-5F3F-486C-8186-3D484B54E73E}"/>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reeform: Shape 442">
                <a:extLst>
                  <a:ext uri="{FF2B5EF4-FFF2-40B4-BE49-F238E27FC236}">
                    <a16:creationId xmlns:a16="http://schemas.microsoft.com/office/drawing/2014/main" id="{551A53BB-D821-45D7-B442-8E362FC15B28}"/>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Freeform: Shape 443">
                <a:extLst>
                  <a:ext uri="{FF2B5EF4-FFF2-40B4-BE49-F238E27FC236}">
                    <a16:creationId xmlns:a16="http://schemas.microsoft.com/office/drawing/2014/main" id="{8A8C3958-60C1-4D52-93A0-FAAF169F7314}"/>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reeform: Shape 444">
                <a:extLst>
                  <a:ext uri="{FF2B5EF4-FFF2-40B4-BE49-F238E27FC236}">
                    <a16:creationId xmlns:a16="http://schemas.microsoft.com/office/drawing/2014/main" id="{320CC945-8337-4692-AA80-BFB718A8E107}"/>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eeform: Shape 445">
                <a:extLst>
                  <a:ext uri="{FF2B5EF4-FFF2-40B4-BE49-F238E27FC236}">
                    <a16:creationId xmlns:a16="http://schemas.microsoft.com/office/drawing/2014/main" id="{74A5BEF9-6AB0-429E-BB27-64A8B3DF2411}"/>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reeform: Shape 446">
                <a:extLst>
                  <a:ext uri="{FF2B5EF4-FFF2-40B4-BE49-F238E27FC236}">
                    <a16:creationId xmlns:a16="http://schemas.microsoft.com/office/drawing/2014/main" id="{EE67C776-6373-4760-87C7-4163E09C94EB}"/>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reeform: Shape 447">
                <a:extLst>
                  <a:ext uri="{FF2B5EF4-FFF2-40B4-BE49-F238E27FC236}">
                    <a16:creationId xmlns:a16="http://schemas.microsoft.com/office/drawing/2014/main" id="{DD0CDD4D-F8B2-4C13-876A-0022764DF060}"/>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eeform: Shape 448">
                <a:extLst>
                  <a:ext uri="{FF2B5EF4-FFF2-40B4-BE49-F238E27FC236}">
                    <a16:creationId xmlns:a16="http://schemas.microsoft.com/office/drawing/2014/main" id="{7C7556B5-F30E-4C57-9637-08AD8D181115}"/>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reeform: Shape 449">
                <a:extLst>
                  <a:ext uri="{FF2B5EF4-FFF2-40B4-BE49-F238E27FC236}">
                    <a16:creationId xmlns:a16="http://schemas.microsoft.com/office/drawing/2014/main" id="{9EE029BD-7E12-47AB-B4F3-C58619946BF9}"/>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Freeform: Shape 450">
                <a:extLst>
                  <a:ext uri="{FF2B5EF4-FFF2-40B4-BE49-F238E27FC236}">
                    <a16:creationId xmlns:a16="http://schemas.microsoft.com/office/drawing/2014/main" id="{355C1DBB-0DF5-4EE0-B5E5-255E1619D0CC}"/>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eeform: Shape 451">
                <a:extLst>
                  <a:ext uri="{FF2B5EF4-FFF2-40B4-BE49-F238E27FC236}">
                    <a16:creationId xmlns:a16="http://schemas.microsoft.com/office/drawing/2014/main" id="{99F72863-3C57-4790-8620-C639526538D7}"/>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Freeform: Shape 452">
                <a:extLst>
                  <a:ext uri="{FF2B5EF4-FFF2-40B4-BE49-F238E27FC236}">
                    <a16:creationId xmlns:a16="http://schemas.microsoft.com/office/drawing/2014/main" id="{21409777-ED23-4F66-AE09-ADDFDEBAEE77}"/>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reeform: Shape 453">
                <a:extLst>
                  <a:ext uri="{FF2B5EF4-FFF2-40B4-BE49-F238E27FC236}">
                    <a16:creationId xmlns:a16="http://schemas.microsoft.com/office/drawing/2014/main" id="{29121537-6CBB-4DB2-BA1F-74845FE4D687}"/>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eeform: Shape 454">
                <a:extLst>
                  <a:ext uri="{FF2B5EF4-FFF2-40B4-BE49-F238E27FC236}">
                    <a16:creationId xmlns:a16="http://schemas.microsoft.com/office/drawing/2014/main" id="{1FC553A1-18A7-4A33-AB4C-C1DAA0296FDD}"/>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reeform: Shape 455">
                <a:extLst>
                  <a:ext uri="{FF2B5EF4-FFF2-40B4-BE49-F238E27FC236}">
                    <a16:creationId xmlns:a16="http://schemas.microsoft.com/office/drawing/2014/main" id="{0A82BD5E-45E5-4805-A17A-4DD5E7F97CB3}"/>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Freeform: Shape 456">
                <a:extLst>
                  <a:ext uri="{FF2B5EF4-FFF2-40B4-BE49-F238E27FC236}">
                    <a16:creationId xmlns:a16="http://schemas.microsoft.com/office/drawing/2014/main" id="{27C8A7BC-FEC6-49E2-8D28-8F754DE562E1}"/>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eeform: Shape 457">
                <a:extLst>
                  <a:ext uri="{FF2B5EF4-FFF2-40B4-BE49-F238E27FC236}">
                    <a16:creationId xmlns:a16="http://schemas.microsoft.com/office/drawing/2014/main" id="{C8681E58-9703-4225-B16A-71D1024C8713}"/>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CDC1876-7D87-4CB4-8585-073722633E80}"/>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BA18C238-2E5A-450D-9CC1-0EFFD797A699}"/>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D3CBE9C9-F68D-4C1C-B107-330309CF86F9}"/>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reeform: Shape 461">
                <a:extLst>
                  <a:ext uri="{FF2B5EF4-FFF2-40B4-BE49-F238E27FC236}">
                    <a16:creationId xmlns:a16="http://schemas.microsoft.com/office/drawing/2014/main" id="{0A385E13-2898-4703-996F-01D0B415CB78}"/>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reeform: Shape 462">
                <a:extLst>
                  <a:ext uri="{FF2B5EF4-FFF2-40B4-BE49-F238E27FC236}">
                    <a16:creationId xmlns:a16="http://schemas.microsoft.com/office/drawing/2014/main" id="{5FF6DBBB-98CE-4B2B-824D-882397FA85AD}"/>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reeform: Shape 463">
                <a:extLst>
                  <a:ext uri="{FF2B5EF4-FFF2-40B4-BE49-F238E27FC236}">
                    <a16:creationId xmlns:a16="http://schemas.microsoft.com/office/drawing/2014/main" id="{79E33FF6-73B7-4B9F-B34F-8C9B72605161}"/>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reeform: Shape 464">
                <a:extLst>
                  <a:ext uri="{FF2B5EF4-FFF2-40B4-BE49-F238E27FC236}">
                    <a16:creationId xmlns:a16="http://schemas.microsoft.com/office/drawing/2014/main" id="{2CDA650E-C26A-406C-B74B-07EBC01F4C95}"/>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reeform: Shape 465">
                <a:extLst>
                  <a:ext uri="{FF2B5EF4-FFF2-40B4-BE49-F238E27FC236}">
                    <a16:creationId xmlns:a16="http://schemas.microsoft.com/office/drawing/2014/main" id="{F8AE23DB-C336-4A2B-A8AA-45D1C5B7768D}"/>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reeform: Shape 466">
                <a:extLst>
                  <a:ext uri="{FF2B5EF4-FFF2-40B4-BE49-F238E27FC236}">
                    <a16:creationId xmlns:a16="http://schemas.microsoft.com/office/drawing/2014/main" id="{1934A01B-CE74-4D33-8109-83BC625BDAA0}"/>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reeform: Shape 467">
                <a:extLst>
                  <a:ext uri="{FF2B5EF4-FFF2-40B4-BE49-F238E27FC236}">
                    <a16:creationId xmlns:a16="http://schemas.microsoft.com/office/drawing/2014/main" id="{EA352CF4-F6E0-4194-9CEC-784C25509388}"/>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Freeform: Shape 468">
                <a:extLst>
                  <a:ext uri="{FF2B5EF4-FFF2-40B4-BE49-F238E27FC236}">
                    <a16:creationId xmlns:a16="http://schemas.microsoft.com/office/drawing/2014/main" id="{1F5E1004-14A1-46A0-8F02-FD93797DBBD5}"/>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reeform: Shape 469">
                <a:extLst>
                  <a:ext uri="{FF2B5EF4-FFF2-40B4-BE49-F238E27FC236}">
                    <a16:creationId xmlns:a16="http://schemas.microsoft.com/office/drawing/2014/main" id="{8B522C9F-5B48-442B-989F-96EEA202452D}"/>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reeform: Shape 470">
                <a:extLst>
                  <a:ext uri="{FF2B5EF4-FFF2-40B4-BE49-F238E27FC236}">
                    <a16:creationId xmlns:a16="http://schemas.microsoft.com/office/drawing/2014/main" id="{CAAB987F-0A9D-4FA8-B08C-F2A52FC1DBCB}"/>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reeform: Shape 471">
                <a:extLst>
                  <a:ext uri="{FF2B5EF4-FFF2-40B4-BE49-F238E27FC236}">
                    <a16:creationId xmlns:a16="http://schemas.microsoft.com/office/drawing/2014/main" id="{A8042357-9AE0-4207-AC8B-62C409289287}"/>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eeform: Shape 472">
                <a:extLst>
                  <a:ext uri="{FF2B5EF4-FFF2-40B4-BE49-F238E27FC236}">
                    <a16:creationId xmlns:a16="http://schemas.microsoft.com/office/drawing/2014/main" id="{59E9EAE6-0D1D-437D-8945-6B833B594FCC}"/>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reeform: Shape 473">
                <a:extLst>
                  <a:ext uri="{FF2B5EF4-FFF2-40B4-BE49-F238E27FC236}">
                    <a16:creationId xmlns:a16="http://schemas.microsoft.com/office/drawing/2014/main" id="{9D949160-0DB0-4971-A754-A7DD54B1DD41}"/>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Freeform: Shape 474">
                <a:extLst>
                  <a:ext uri="{FF2B5EF4-FFF2-40B4-BE49-F238E27FC236}">
                    <a16:creationId xmlns:a16="http://schemas.microsoft.com/office/drawing/2014/main" id="{6C40A248-CBD9-4B51-9C58-B775BC3E4466}"/>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reeform: Shape 475">
                <a:extLst>
                  <a:ext uri="{FF2B5EF4-FFF2-40B4-BE49-F238E27FC236}">
                    <a16:creationId xmlns:a16="http://schemas.microsoft.com/office/drawing/2014/main" id="{D005606E-EEEC-49A8-B8BD-5D55127ED4AD}"/>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Freeform: Shape 476">
                <a:extLst>
                  <a:ext uri="{FF2B5EF4-FFF2-40B4-BE49-F238E27FC236}">
                    <a16:creationId xmlns:a16="http://schemas.microsoft.com/office/drawing/2014/main" id="{3AE9A77F-E62D-470C-839E-088D93298ABF}"/>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Freeform: Shape 477">
                <a:extLst>
                  <a:ext uri="{FF2B5EF4-FFF2-40B4-BE49-F238E27FC236}">
                    <a16:creationId xmlns:a16="http://schemas.microsoft.com/office/drawing/2014/main" id="{FA282DFC-0648-4C14-A060-8A69A4A2077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Freeform: Shape 478">
                <a:extLst>
                  <a:ext uri="{FF2B5EF4-FFF2-40B4-BE49-F238E27FC236}">
                    <a16:creationId xmlns:a16="http://schemas.microsoft.com/office/drawing/2014/main" id="{39A1C287-E29F-42E3-8287-1D93B7F716CD}"/>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reeform: Shape 479">
                <a:extLst>
                  <a:ext uri="{FF2B5EF4-FFF2-40B4-BE49-F238E27FC236}">
                    <a16:creationId xmlns:a16="http://schemas.microsoft.com/office/drawing/2014/main" id="{EB28FDC3-4F13-4AE9-94B1-9D2E75084541}"/>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Freeform: Shape 480">
                <a:extLst>
                  <a:ext uri="{FF2B5EF4-FFF2-40B4-BE49-F238E27FC236}">
                    <a16:creationId xmlns:a16="http://schemas.microsoft.com/office/drawing/2014/main" id="{6F1CC37F-A8CC-4CCC-A476-271C496ED113}"/>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Freeform: Shape 481">
                <a:extLst>
                  <a:ext uri="{FF2B5EF4-FFF2-40B4-BE49-F238E27FC236}">
                    <a16:creationId xmlns:a16="http://schemas.microsoft.com/office/drawing/2014/main" id="{9990EB8C-3C50-4EB9-82C0-D07FC2AF1F35}"/>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reeform: Shape 482">
                <a:extLst>
                  <a:ext uri="{FF2B5EF4-FFF2-40B4-BE49-F238E27FC236}">
                    <a16:creationId xmlns:a16="http://schemas.microsoft.com/office/drawing/2014/main" id="{72E9326B-4393-4F63-9228-662D7B7C1A2E}"/>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Freeform: Shape 483">
                <a:extLst>
                  <a:ext uri="{FF2B5EF4-FFF2-40B4-BE49-F238E27FC236}">
                    <a16:creationId xmlns:a16="http://schemas.microsoft.com/office/drawing/2014/main" id="{9813C987-A11E-43B0-B56E-13428A2A79CD}"/>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Freeform: Shape 484">
                <a:extLst>
                  <a:ext uri="{FF2B5EF4-FFF2-40B4-BE49-F238E27FC236}">
                    <a16:creationId xmlns:a16="http://schemas.microsoft.com/office/drawing/2014/main" id="{94B9A396-1305-4EBE-A7AC-586BF4705093}"/>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Freeform: Shape 485">
                <a:extLst>
                  <a:ext uri="{FF2B5EF4-FFF2-40B4-BE49-F238E27FC236}">
                    <a16:creationId xmlns:a16="http://schemas.microsoft.com/office/drawing/2014/main" id="{9B2F63F6-E948-4A64-9591-C1C82380EF98}"/>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Freeform: Shape 486">
                <a:extLst>
                  <a:ext uri="{FF2B5EF4-FFF2-40B4-BE49-F238E27FC236}">
                    <a16:creationId xmlns:a16="http://schemas.microsoft.com/office/drawing/2014/main" id="{8796664D-BEA0-4D90-A63E-3BE1036804F7}"/>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Freeform: Shape 487">
                <a:extLst>
                  <a:ext uri="{FF2B5EF4-FFF2-40B4-BE49-F238E27FC236}">
                    <a16:creationId xmlns:a16="http://schemas.microsoft.com/office/drawing/2014/main" id="{728B8128-32FD-46EA-BA77-4EA0FFF98FDC}"/>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reeform: Shape 488">
                <a:extLst>
                  <a:ext uri="{FF2B5EF4-FFF2-40B4-BE49-F238E27FC236}">
                    <a16:creationId xmlns:a16="http://schemas.microsoft.com/office/drawing/2014/main" id="{A1DFC821-F1B2-402E-9CB2-ECBA30F6FB84}"/>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reeform: Shape 489">
                <a:extLst>
                  <a:ext uri="{FF2B5EF4-FFF2-40B4-BE49-F238E27FC236}">
                    <a16:creationId xmlns:a16="http://schemas.microsoft.com/office/drawing/2014/main" id="{59A852F2-92AD-442E-AE0F-BF9A2400B829}"/>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reeform: Shape 490">
                <a:extLst>
                  <a:ext uri="{FF2B5EF4-FFF2-40B4-BE49-F238E27FC236}">
                    <a16:creationId xmlns:a16="http://schemas.microsoft.com/office/drawing/2014/main" id="{48A936EE-223A-4037-8DD8-682074181B9E}"/>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Freeform: Shape 491">
                <a:extLst>
                  <a:ext uri="{FF2B5EF4-FFF2-40B4-BE49-F238E27FC236}">
                    <a16:creationId xmlns:a16="http://schemas.microsoft.com/office/drawing/2014/main" id="{FB9F571B-A2DE-4CAB-A5D2-D757E677E914}"/>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Freeform: Shape 492">
                <a:extLst>
                  <a:ext uri="{FF2B5EF4-FFF2-40B4-BE49-F238E27FC236}">
                    <a16:creationId xmlns:a16="http://schemas.microsoft.com/office/drawing/2014/main" id="{2C038B6D-009C-47E6-A661-C00E9E33F3A0}"/>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reeform: Shape 493">
                <a:extLst>
                  <a:ext uri="{FF2B5EF4-FFF2-40B4-BE49-F238E27FC236}">
                    <a16:creationId xmlns:a16="http://schemas.microsoft.com/office/drawing/2014/main" id="{75D5FA91-902A-4BDE-B752-53CD10358C42}"/>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reeform: Shape 494">
                <a:extLst>
                  <a:ext uri="{FF2B5EF4-FFF2-40B4-BE49-F238E27FC236}">
                    <a16:creationId xmlns:a16="http://schemas.microsoft.com/office/drawing/2014/main" id="{0EBAC010-4DCB-4DF5-BC9B-D12234245B26}"/>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Freeform: Shape 495">
                <a:extLst>
                  <a:ext uri="{FF2B5EF4-FFF2-40B4-BE49-F238E27FC236}">
                    <a16:creationId xmlns:a16="http://schemas.microsoft.com/office/drawing/2014/main" id="{DD74601F-6120-492F-AACC-181768C26849}"/>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Freeform: Shape 496">
                <a:extLst>
                  <a:ext uri="{FF2B5EF4-FFF2-40B4-BE49-F238E27FC236}">
                    <a16:creationId xmlns:a16="http://schemas.microsoft.com/office/drawing/2014/main" id="{F9AE4648-F7C0-4B01-9B5C-687743327299}"/>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Freeform: Shape 497">
                <a:extLst>
                  <a:ext uri="{FF2B5EF4-FFF2-40B4-BE49-F238E27FC236}">
                    <a16:creationId xmlns:a16="http://schemas.microsoft.com/office/drawing/2014/main" id="{9C3E21BB-AB81-48FB-BE96-0674F44F8233}"/>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Freeform: Shape 498">
                <a:extLst>
                  <a:ext uri="{FF2B5EF4-FFF2-40B4-BE49-F238E27FC236}">
                    <a16:creationId xmlns:a16="http://schemas.microsoft.com/office/drawing/2014/main" id="{7DBBA6A3-FBC2-49EC-A8D6-3881B1455973}"/>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Freeform: Shape 499">
                <a:extLst>
                  <a:ext uri="{FF2B5EF4-FFF2-40B4-BE49-F238E27FC236}">
                    <a16:creationId xmlns:a16="http://schemas.microsoft.com/office/drawing/2014/main" id="{FB4F12DA-DC64-4E45-B8B9-B45EC11B9140}"/>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Freeform: Shape 500">
                <a:extLst>
                  <a:ext uri="{FF2B5EF4-FFF2-40B4-BE49-F238E27FC236}">
                    <a16:creationId xmlns:a16="http://schemas.microsoft.com/office/drawing/2014/main" id="{4334A236-A293-4653-968A-B8CA79C7F6F9}"/>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reeform: Shape 501">
                <a:extLst>
                  <a:ext uri="{FF2B5EF4-FFF2-40B4-BE49-F238E27FC236}">
                    <a16:creationId xmlns:a16="http://schemas.microsoft.com/office/drawing/2014/main" id="{9089F5B8-E014-41B0-9940-D98C1EB5F7C8}"/>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Freeform: Shape 502">
                <a:extLst>
                  <a:ext uri="{FF2B5EF4-FFF2-40B4-BE49-F238E27FC236}">
                    <a16:creationId xmlns:a16="http://schemas.microsoft.com/office/drawing/2014/main" id="{6021EE41-CAB6-49F4-813F-D1C108519700}"/>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Freeform: Shape 503">
                <a:extLst>
                  <a:ext uri="{FF2B5EF4-FFF2-40B4-BE49-F238E27FC236}">
                    <a16:creationId xmlns:a16="http://schemas.microsoft.com/office/drawing/2014/main" id="{EFF3C566-93CF-411F-BE82-4C83ED203F62}"/>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Freeform: Shape 504">
                <a:extLst>
                  <a:ext uri="{FF2B5EF4-FFF2-40B4-BE49-F238E27FC236}">
                    <a16:creationId xmlns:a16="http://schemas.microsoft.com/office/drawing/2014/main" id="{C914C4D8-A1E1-41A9-867B-3753484D0429}"/>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Freeform: Shape 505">
                <a:extLst>
                  <a:ext uri="{FF2B5EF4-FFF2-40B4-BE49-F238E27FC236}">
                    <a16:creationId xmlns:a16="http://schemas.microsoft.com/office/drawing/2014/main" id="{56FF9189-1E57-4A9F-89EE-FEE082B7B24C}"/>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reeform: Shape 506">
                <a:extLst>
                  <a:ext uri="{FF2B5EF4-FFF2-40B4-BE49-F238E27FC236}">
                    <a16:creationId xmlns:a16="http://schemas.microsoft.com/office/drawing/2014/main" id="{7E83150A-EC20-4354-874A-03DC99A67621}"/>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Freeform: Shape 507">
                <a:extLst>
                  <a:ext uri="{FF2B5EF4-FFF2-40B4-BE49-F238E27FC236}">
                    <a16:creationId xmlns:a16="http://schemas.microsoft.com/office/drawing/2014/main" id="{514A5A54-3190-4713-8F4A-0C46729DCB56}"/>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Freeform: Shape 508">
                <a:extLst>
                  <a:ext uri="{FF2B5EF4-FFF2-40B4-BE49-F238E27FC236}">
                    <a16:creationId xmlns:a16="http://schemas.microsoft.com/office/drawing/2014/main" id="{BE8A69E3-8340-4E05-B024-87C1CDA92E64}"/>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Freeform: Shape 509">
                <a:extLst>
                  <a:ext uri="{FF2B5EF4-FFF2-40B4-BE49-F238E27FC236}">
                    <a16:creationId xmlns:a16="http://schemas.microsoft.com/office/drawing/2014/main" id="{2AFC8035-1C07-4AD3-8685-380AA9DF77D5}"/>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Freeform: Shape 510">
                <a:extLst>
                  <a:ext uri="{FF2B5EF4-FFF2-40B4-BE49-F238E27FC236}">
                    <a16:creationId xmlns:a16="http://schemas.microsoft.com/office/drawing/2014/main" id="{3C56D80D-FB32-4303-8E7B-D2A527BE250F}"/>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Freeform: Shape 511">
                <a:extLst>
                  <a:ext uri="{FF2B5EF4-FFF2-40B4-BE49-F238E27FC236}">
                    <a16:creationId xmlns:a16="http://schemas.microsoft.com/office/drawing/2014/main" id="{A20B4D12-B057-473E-922C-38D7EA8377ED}"/>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reeform: Shape 512">
                <a:extLst>
                  <a:ext uri="{FF2B5EF4-FFF2-40B4-BE49-F238E27FC236}">
                    <a16:creationId xmlns:a16="http://schemas.microsoft.com/office/drawing/2014/main" id="{8BD4D294-C56C-4159-8724-49EEB257CE11}"/>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reeform: Shape 513">
                <a:extLst>
                  <a:ext uri="{FF2B5EF4-FFF2-40B4-BE49-F238E27FC236}">
                    <a16:creationId xmlns:a16="http://schemas.microsoft.com/office/drawing/2014/main" id="{1A78E7BF-2C1E-4196-B0D9-5AD11E8483FC}"/>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reeform: Shape 514">
                <a:extLst>
                  <a:ext uri="{FF2B5EF4-FFF2-40B4-BE49-F238E27FC236}">
                    <a16:creationId xmlns:a16="http://schemas.microsoft.com/office/drawing/2014/main" id="{924512E9-2279-41BE-9C82-E0CDA3D4929D}"/>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reeform: Shape 515">
                <a:extLst>
                  <a:ext uri="{FF2B5EF4-FFF2-40B4-BE49-F238E27FC236}">
                    <a16:creationId xmlns:a16="http://schemas.microsoft.com/office/drawing/2014/main" id="{03436B6A-47B2-48E0-838B-092310F261D4}"/>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reeform: Shape 516">
                <a:extLst>
                  <a:ext uri="{FF2B5EF4-FFF2-40B4-BE49-F238E27FC236}">
                    <a16:creationId xmlns:a16="http://schemas.microsoft.com/office/drawing/2014/main" id="{08353B0D-E1B8-450D-B100-9D23720173FF}"/>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Freeform: Shape 517">
                <a:extLst>
                  <a:ext uri="{FF2B5EF4-FFF2-40B4-BE49-F238E27FC236}">
                    <a16:creationId xmlns:a16="http://schemas.microsoft.com/office/drawing/2014/main" id="{C7EB21DA-8F68-4FC4-A80B-C9E135D509D6}"/>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reeform: Shape 518">
                <a:extLst>
                  <a:ext uri="{FF2B5EF4-FFF2-40B4-BE49-F238E27FC236}">
                    <a16:creationId xmlns:a16="http://schemas.microsoft.com/office/drawing/2014/main" id="{253486F6-2794-4BB5-AAC3-4D2D823FE785}"/>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reeform: Shape 519">
                <a:extLst>
                  <a:ext uri="{FF2B5EF4-FFF2-40B4-BE49-F238E27FC236}">
                    <a16:creationId xmlns:a16="http://schemas.microsoft.com/office/drawing/2014/main" id="{FEC3B6C7-508C-4754-9094-5B9F7A93DB28}"/>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Freeform: Shape 520">
                <a:extLst>
                  <a:ext uri="{FF2B5EF4-FFF2-40B4-BE49-F238E27FC236}">
                    <a16:creationId xmlns:a16="http://schemas.microsoft.com/office/drawing/2014/main" id="{F04C6182-E154-46BB-8CF9-F03401E2CD7F}"/>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reeform: Shape 521">
                <a:extLst>
                  <a:ext uri="{FF2B5EF4-FFF2-40B4-BE49-F238E27FC236}">
                    <a16:creationId xmlns:a16="http://schemas.microsoft.com/office/drawing/2014/main" id="{2202C563-9365-43EC-B37E-338C1E3FC01A}"/>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Freeform: Shape 522">
                <a:extLst>
                  <a:ext uri="{FF2B5EF4-FFF2-40B4-BE49-F238E27FC236}">
                    <a16:creationId xmlns:a16="http://schemas.microsoft.com/office/drawing/2014/main" id="{D2730032-4C49-47AE-9916-7377923D6C68}"/>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Freeform: Shape 523">
                <a:extLst>
                  <a:ext uri="{FF2B5EF4-FFF2-40B4-BE49-F238E27FC236}">
                    <a16:creationId xmlns:a16="http://schemas.microsoft.com/office/drawing/2014/main" id="{DB9639FA-1FBE-46AC-969F-A9ADDB1C209D}"/>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reeform: Shape 524">
                <a:extLst>
                  <a:ext uri="{FF2B5EF4-FFF2-40B4-BE49-F238E27FC236}">
                    <a16:creationId xmlns:a16="http://schemas.microsoft.com/office/drawing/2014/main" id="{44922BBD-1BB8-4029-A452-010F0CE4F10B}"/>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Freeform: Shape 525">
                <a:extLst>
                  <a:ext uri="{FF2B5EF4-FFF2-40B4-BE49-F238E27FC236}">
                    <a16:creationId xmlns:a16="http://schemas.microsoft.com/office/drawing/2014/main" id="{9FC808E1-1082-484C-AB23-6107211C4BEE}"/>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reeform: Shape 526">
                <a:extLst>
                  <a:ext uri="{FF2B5EF4-FFF2-40B4-BE49-F238E27FC236}">
                    <a16:creationId xmlns:a16="http://schemas.microsoft.com/office/drawing/2014/main" id="{00E7500C-56AA-4C5D-8F85-0577DA1F3286}"/>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reeform: Shape 527">
                <a:extLst>
                  <a:ext uri="{FF2B5EF4-FFF2-40B4-BE49-F238E27FC236}">
                    <a16:creationId xmlns:a16="http://schemas.microsoft.com/office/drawing/2014/main" id="{A01B2E54-5F89-4DD4-92BC-2049FC80A771}"/>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reeform: Shape 528">
                <a:extLst>
                  <a:ext uri="{FF2B5EF4-FFF2-40B4-BE49-F238E27FC236}">
                    <a16:creationId xmlns:a16="http://schemas.microsoft.com/office/drawing/2014/main" id="{921F1C88-3A3E-445E-821D-2A2DB23156D9}"/>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reeform: Shape 529">
                <a:extLst>
                  <a:ext uri="{FF2B5EF4-FFF2-40B4-BE49-F238E27FC236}">
                    <a16:creationId xmlns:a16="http://schemas.microsoft.com/office/drawing/2014/main" id="{AF05F5B3-83AB-4D5A-ACDA-F419404F4771}"/>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reeform: Shape 530">
                <a:extLst>
                  <a:ext uri="{FF2B5EF4-FFF2-40B4-BE49-F238E27FC236}">
                    <a16:creationId xmlns:a16="http://schemas.microsoft.com/office/drawing/2014/main" id="{EA3C960D-244B-4615-ACA2-D0F0E64497C4}"/>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reeform: Shape 531">
                <a:extLst>
                  <a:ext uri="{FF2B5EF4-FFF2-40B4-BE49-F238E27FC236}">
                    <a16:creationId xmlns:a16="http://schemas.microsoft.com/office/drawing/2014/main" id="{4F3CA7C9-40BB-4273-A1E7-6538919E3A8E}"/>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Freeform: Shape 532">
                <a:extLst>
                  <a:ext uri="{FF2B5EF4-FFF2-40B4-BE49-F238E27FC236}">
                    <a16:creationId xmlns:a16="http://schemas.microsoft.com/office/drawing/2014/main" id="{22F0F5D7-87C6-437F-A42E-1A2DC5857985}"/>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Freeform: Shape 533">
                <a:extLst>
                  <a:ext uri="{FF2B5EF4-FFF2-40B4-BE49-F238E27FC236}">
                    <a16:creationId xmlns:a16="http://schemas.microsoft.com/office/drawing/2014/main" id="{B645209B-C190-460E-B9E3-852256BB2E3C}"/>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Freeform: Shape 534">
                <a:extLst>
                  <a:ext uri="{FF2B5EF4-FFF2-40B4-BE49-F238E27FC236}">
                    <a16:creationId xmlns:a16="http://schemas.microsoft.com/office/drawing/2014/main" id="{7325F16A-8305-4EA8-A961-DF53FA1CE610}"/>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Freeform: Shape 535">
                <a:extLst>
                  <a:ext uri="{FF2B5EF4-FFF2-40B4-BE49-F238E27FC236}">
                    <a16:creationId xmlns:a16="http://schemas.microsoft.com/office/drawing/2014/main" id="{A55F8955-F113-450C-9B46-A290F63744F9}"/>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reeform: Shape 536">
                <a:extLst>
                  <a:ext uri="{FF2B5EF4-FFF2-40B4-BE49-F238E27FC236}">
                    <a16:creationId xmlns:a16="http://schemas.microsoft.com/office/drawing/2014/main" id="{69E227A6-2C01-4E28-B760-41E489276132}"/>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reeform: Shape 537">
                <a:extLst>
                  <a:ext uri="{FF2B5EF4-FFF2-40B4-BE49-F238E27FC236}">
                    <a16:creationId xmlns:a16="http://schemas.microsoft.com/office/drawing/2014/main" id="{AA75341B-6351-4834-933D-8F65FF978F90}"/>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reeform: Shape 538">
                <a:extLst>
                  <a:ext uri="{FF2B5EF4-FFF2-40B4-BE49-F238E27FC236}">
                    <a16:creationId xmlns:a16="http://schemas.microsoft.com/office/drawing/2014/main" id="{8DE29D91-402C-46E3-9510-A38A22E09408}"/>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Freeform: Shape 539">
                <a:extLst>
                  <a:ext uri="{FF2B5EF4-FFF2-40B4-BE49-F238E27FC236}">
                    <a16:creationId xmlns:a16="http://schemas.microsoft.com/office/drawing/2014/main" id="{D74363AE-5A25-4E5C-8605-8875B8472098}"/>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Freeform: Shape 540">
                <a:extLst>
                  <a:ext uri="{FF2B5EF4-FFF2-40B4-BE49-F238E27FC236}">
                    <a16:creationId xmlns:a16="http://schemas.microsoft.com/office/drawing/2014/main" id="{56FFB65E-DC55-4CC1-9578-E95DF44ABDC9}"/>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Freeform: Shape 541">
                <a:extLst>
                  <a:ext uri="{FF2B5EF4-FFF2-40B4-BE49-F238E27FC236}">
                    <a16:creationId xmlns:a16="http://schemas.microsoft.com/office/drawing/2014/main" id="{2DE9A84A-41B4-48D7-B9CD-911BFF90DA0A}"/>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reeform: Shape 542">
                <a:extLst>
                  <a:ext uri="{FF2B5EF4-FFF2-40B4-BE49-F238E27FC236}">
                    <a16:creationId xmlns:a16="http://schemas.microsoft.com/office/drawing/2014/main" id="{79E5FF7A-4E35-48C4-AE09-F8FED3DAD6FF}"/>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Freeform: Shape 543">
                <a:extLst>
                  <a:ext uri="{FF2B5EF4-FFF2-40B4-BE49-F238E27FC236}">
                    <a16:creationId xmlns:a16="http://schemas.microsoft.com/office/drawing/2014/main" id="{A956D087-82C0-40C1-BA67-61CC20CD3E85}"/>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Freeform: Shape 544">
                <a:extLst>
                  <a:ext uri="{FF2B5EF4-FFF2-40B4-BE49-F238E27FC236}">
                    <a16:creationId xmlns:a16="http://schemas.microsoft.com/office/drawing/2014/main" id="{A6317CC2-38FA-48E4-BFD7-583C7C845E59}"/>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Freeform: Shape 545">
                <a:extLst>
                  <a:ext uri="{FF2B5EF4-FFF2-40B4-BE49-F238E27FC236}">
                    <a16:creationId xmlns:a16="http://schemas.microsoft.com/office/drawing/2014/main" id="{23877424-CC8F-4B9F-882B-EF657929F7C0}"/>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Freeform: Shape 546">
                <a:extLst>
                  <a:ext uri="{FF2B5EF4-FFF2-40B4-BE49-F238E27FC236}">
                    <a16:creationId xmlns:a16="http://schemas.microsoft.com/office/drawing/2014/main" id="{44AD7B93-62AA-4D32-851A-595F74484F0E}"/>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Freeform: Shape 547">
                <a:extLst>
                  <a:ext uri="{FF2B5EF4-FFF2-40B4-BE49-F238E27FC236}">
                    <a16:creationId xmlns:a16="http://schemas.microsoft.com/office/drawing/2014/main" id="{54CDCA17-6268-4C35-B9E6-B05B217B569C}"/>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Freeform: Shape 548">
                <a:extLst>
                  <a:ext uri="{FF2B5EF4-FFF2-40B4-BE49-F238E27FC236}">
                    <a16:creationId xmlns:a16="http://schemas.microsoft.com/office/drawing/2014/main" id="{41BEF302-8155-45D4-A022-B9E0BA93669B}"/>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Freeform: Shape 549">
                <a:extLst>
                  <a:ext uri="{FF2B5EF4-FFF2-40B4-BE49-F238E27FC236}">
                    <a16:creationId xmlns:a16="http://schemas.microsoft.com/office/drawing/2014/main" id="{4194E86F-1581-49C7-8697-7EF3A29ED243}"/>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Freeform: Shape 550">
                <a:extLst>
                  <a:ext uri="{FF2B5EF4-FFF2-40B4-BE49-F238E27FC236}">
                    <a16:creationId xmlns:a16="http://schemas.microsoft.com/office/drawing/2014/main" id="{945050F7-8081-4A4D-BC0B-072DB9878FEC}"/>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Freeform: Shape 551">
                <a:extLst>
                  <a:ext uri="{FF2B5EF4-FFF2-40B4-BE49-F238E27FC236}">
                    <a16:creationId xmlns:a16="http://schemas.microsoft.com/office/drawing/2014/main" id="{7D7DDDD9-5C3E-4590-A4B5-4F29920AC993}"/>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325">
              <a:extLst>
                <a:ext uri="{FF2B5EF4-FFF2-40B4-BE49-F238E27FC236}">
                  <a16:creationId xmlns:a16="http://schemas.microsoft.com/office/drawing/2014/main" id="{0487FA17-6D46-4632-B05E-CB131E9F095B}"/>
                </a:ext>
              </a:extLst>
            </p:cNvPr>
            <p:cNvGrpSpPr/>
            <p:nvPr/>
          </p:nvGrpSpPr>
          <p:grpSpPr>
            <a:xfrm>
              <a:off x="2165593" y="1498425"/>
              <a:ext cx="1895109" cy="756657"/>
              <a:chOff x="1677798" y="2265028"/>
              <a:chExt cx="3045203" cy="1526796"/>
            </a:xfrm>
          </p:grpSpPr>
          <p:sp>
            <p:nvSpPr>
              <p:cNvPr id="327" name="Freeform: Shape 326">
                <a:extLst>
                  <a:ext uri="{FF2B5EF4-FFF2-40B4-BE49-F238E27FC236}">
                    <a16:creationId xmlns:a16="http://schemas.microsoft.com/office/drawing/2014/main" id="{EA8C3EE1-92CF-4B67-B182-B65434588F69}"/>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Freeform: Shape 327">
                <a:extLst>
                  <a:ext uri="{FF2B5EF4-FFF2-40B4-BE49-F238E27FC236}">
                    <a16:creationId xmlns:a16="http://schemas.microsoft.com/office/drawing/2014/main" id="{23E302A8-9757-4DE5-9604-2CC3F95C7B59}"/>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89355BF8-9846-4E37-BACF-7C070D373434}"/>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8A7649B7-D13A-417E-8989-57729D01A832}"/>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637B44E1-ACD3-4B7F-B479-14A75F301ABE}"/>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6F6AAC28-EE53-4E7F-90BC-C2206BABD807}"/>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70F535B-0111-485A-8D3C-7C0C4817BDD4}"/>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C813BBCC-47A6-41D4-8AEA-2779DFA4E1E9}"/>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4A012886-F43E-4F23-BEC4-B63D2CB14058}"/>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2A9C8E5E-D474-4F34-A315-FB01A6390E09}"/>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49A23E93-5892-4302-813F-2209755BBF47}"/>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Shape 337">
                <a:extLst>
                  <a:ext uri="{FF2B5EF4-FFF2-40B4-BE49-F238E27FC236}">
                    <a16:creationId xmlns:a16="http://schemas.microsoft.com/office/drawing/2014/main" id="{49DDAB5D-8C1E-4615-BFE9-1484BFC7E233}"/>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3CDADE01-2542-4F06-9904-650B514D4896}"/>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Shape 339">
                <a:extLst>
                  <a:ext uri="{FF2B5EF4-FFF2-40B4-BE49-F238E27FC236}">
                    <a16:creationId xmlns:a16="http://schemas.microsoft.com/office/drawing/2014/main" id="{0ACA47B0-8201-4EA9-9883-D8AA2A43F6AE}"/>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Shape 340">
                <a:extLst>
                  <a:ext uri="{FF2B5EF4-FFF2-40B4-BE49-F238E27FC236}">
                    <a16:creationId xmlns:a16="http://schemas.microsoft.com/office/drawing/2014/main" id="{F06D9D04-C3A6-48C2-8076-0350941823ED}"/>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Shape 341">
                <a:extLst>
                  <a:ext uri="{FF2B5EF4-FFF2-40B4-BE49-F238E27FC236}">
                    <a16:creationId xmlns:a16="http://schemas.microsoft.com/office/drawing/2014/main" id="{FFE0068F-AC79-4DF4-9641-698AFAA14493}"/>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Shape 342">
                <a:extLst>
                  <a:ext uri="{FF2B5EF4-FFF2-40B4-BE49-F238E27FC236}">
                    <a16:creationId xmlns:a16="http://schemas.microsoft.com/office/drawing/2014/main" id="{26256A27-3B09-48A9-99DC-54A26852EAC3}"/>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Shape 343">
                <a:extLst>
                  <a:ext uri="{FF2B5EF4-FFF2-40B4-BE49-F238E27FC236}">
                    <a16:creationId xmlns:a16="http://schemas.microsoft.com/office/drawing/2014/main" id="{5198BB68-63D6-4284-86A3-781772D10E72}"/>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Shape 344">
                <a:extLst>
                  <a:ext uri="{FF2B5EF4-FFF2-40B4-BE49-F238E27FC236}">
                    <a16:creationId xmlns:a16="http://schemas.microsoft.com/office/drawing/2014/main" id="{F0F7F045-3D82-445D-9018-CAE1B4E3EC01}"/>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Shape 345">
                <a:extLst>
                  <a:ext uri="{FF2B5EF4-FFF2-40B4-BE49-F238E27FC236}">
                    <a16:creationId xmlns:a16="http://schemas.microsoft.com/office/drawing/2014/main" id="{B9A9E5F3-0017-4973-9A88-2F7906F81FEF}"/>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Shape 346">
                <a:extLst>
                  <a:ext uri="{FF2B5EF4-FFF2-40B4-BE49-F238E27FC236}">
                    <a16:creationId xmlns:a16="http://schemas.microsoft.com/office/drawing/2014/main" id="{C22D2E04-81B8-4196-A358-1190A4F0CC4E}"/>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Shape 347">
                <a:extLst>
                  <a:ext uri="{FF2B5EF4-FFF2-40B4-BE49-F238E27FC236}">
                    <a16:creationId xmlns:a16="http://schemas.microsoft.com/office/drawing/2014/main" id="{B40185BA-86AA-4A77-BBC6-4424AE6B64D3}"/>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C9647735-2B81-49F8-867D-686190256F45}"/>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Shape 349">
                <a:extLst>
                  <a:ext uri="{FF2B5EF4-FFF2-40B4-BE49-F238E27FC236}">
                    <a16:creationId xmlns:a16="http://schemas.microsoft.com/office/drawing/2014/main" id="{481C4A8E-380A-473C-B015-3A292DDFCC28}"/>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Shape 350">
                <a:extLst>
                  <a:ext uri="{FF2B5EF4-FFF2-40B4-BE49-F238E27FC236}">
                    <a16:creationId xmlns:a16="http://schemas.microsoft.com/office/drawing/2014/main" id="{0861E62E-2285-48A7-8336-C26596C4AFE7}"/>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D4E69771-04F6-47F9-98F1-CEBB54E8CED5}"/>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Shape 352">
                <a:extLst>
                  <a:ext uri="{FF2B5EF4-FFF2-40B4-BE49-F238E27FC236}">
                    <a16:creationId xmlns:a16="http://schemas.microsoft.com/office/drawing/2014/main" id="{DB8DD772-23A7-477A-97FD-C641D73EA71A}"/>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Shape 353">
                <a:extLst>
                  <a:ext uri="{FF2B5EF4-FFF2-40B4-BE49-F238E27FC236}">
                    <a16:creationId xmlns:a16="http://schemas.microsoft.com/office/drawing/2014/main" id="{1B2D7AC2-A177-4E83-A262-C7E00E7CC3DC}"/>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Shape 354">
                <a:extLst>
                  <a:ext uri="{FF2B5EF4-FFF2-40B4-BE49-F238E27FC236}">
                    <a16:creationId xmlns:a16="http://schemas.microsoft.com/office/drawing/2014/main" id="{0F7E82C6-B53F-46CC-8284-182D318ABE32}"/>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Shape 355">
                <a:extLst>
                  <a:ext uri="{FF2B5EF4-FFF2-40B4-BE49-F238E27FC236}">
                    <a16:creationId xmlns:a16="http://schemas.microsoft.com/office/drawing/2014/main" id="{A12B9596-B33C-48A9-B407-D0A0A9ABC32E}"/>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Shape 356">
                <a:extLst>
                  <a:ext uri="{FF2B5EF4-FFF2-40B4-BE49-F238E27FC236}">
                    <a16:creationId xmlns:a16="http://schemas.microsoft.com/office/drawing/2014/main" id="{585379DC-D209-4210-BC8D-DCE5EB67FD3A}"/>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Shape 357">
                <a:extLst>
                  <a:ext uri="{FF2B5EF4-FFF2-40B4-BE49-F238E27FC236}">
                    <a16:creationId xmlns:a16="http://schemas.microsoft.com/office/drawing/2014/main" id="{C3F57D74-417F-4DEB-B636-CA28670CC7DA}"/>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Shape 358">
                <a:extLst>
                  <a:ext uri="{FF2B5EF4-FFF2-40B4-BE49-F238E27FC236}">
                    <a16:creationId xmlns:a16="http://schemas.microsoft.com/office/drawing/2014/main" id="{405A9F9A-C3E0-42B6-A35F-F12472B34CC6}"/>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Shape 359">
                <a:extLst>
                  <a:ext uri="{FF2B5EF4-FFF2-40B4-BE49-F238E27FC236}">
                    <a16:creationId xmlns:a16="http://schemas.microsoft.com/office/drawing/2014/main" id="{CB5A604A-6557-49D1-84C5-8E6C0A3DFD47}"/>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Shape 360">
                <a:extLst>
                  <a:ext uri="{FF2B5EF4-FFF2-40B4-BE49-F238E27FC236}">
                    <a16:creationId xmlns:a16="http://schemas.microsoft.com/office/drawing/2014/main" id="{DA6CB207-A954-405A-AC65-8912FF41BE10}"/>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Shape 361">
                <a:extLst>
                  <a:ext uri="{FF2B5EF4-FFF2-40B4-BE49-F238E27FC236}">
                    <a16:creationId xmlns:a16="http://schemas.microsoft.com/office/drawing/2014/main" id="{DEAF2901-49FD-4179-ADED-E40C4F6DA0D4}"/>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Shape 362">
                <a:extLst>
                  <a:ext uri="{FF2B5EF4-FFF2-40B4-BE49-F238E27FC236}">
                    <a16:creationId xmlns:a16="http://schemas.microsoft.com/office/drawing/2014/main" id="{97A9FECD-A2B6-41BE-A434-EDAF0C4F939E}"/>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Shape 363">
                <a:extLst>
                  <a:ext uri="{FF2B5EF4-FFF2-40B4-BE49-F238E27FC236}">
                    <a16:creationId xmlns:a16="http://schemas.microsoft.com/office/drawing/2014/main" id="{9C55247B-6450-4CCE-B0DF-8271569B2265}"/>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eeform: Shape 364">
                <a:extLst>
                  <a:ext uri="{FF2B5EF4-FFF2-40B4-BE49-F238E27FC236}">
                    <a16:creationId xmlns:a16="http://schemas.microsoft.com/office/drawing/2014/main" id="{6DBB1A51-7BD8-48EC-AD7B-65CAF82D399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eeform: Shape 365">
                <a:extLst>
                  <a:ext uri="{FF2B5EF4-FFF2-40B4-BE49-F238E27FC236}">
                    <a16:creationId xmlns:a16="http://schemas.microsoft.com/office/drawing/2014/main" id="{CA1B4E3C-AE01-47BA-9F12-5734C4F2CB93}"/>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reeform: Shape 366">
                <a:extLst>
                  <a:ext uri="{FF2B5EF4-FFF2-40B4-BE49-F238E27FC236}">
                    <a16:creationId xmlns:a16="http://schemas.microsoft.com/office/drawing/2014/main" id="{0D012DD4-0D3C-4130-A8F4-8FBD085F974F}"/>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Shape 367">
                <a:extLst>
                  <a:ext uri="{FF2B5EF4-FFF2-40B4-BE49-F238E27FC236}">
                    <a16:creationId xmlns:a16="http://schemas.microsoft.com/office/drawing/2014/main" id="{97D2B2C1-3233-4D55-B6D0-BF968A041536}"/>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Shape 368">
                <a:extLst>
                  <a:ext uri="{FF2B5EF4-FFF2-40B4-BE49-F238E27FC236}">
                    <a16:creationId xmlns:a16="http://schemas.microsoft.com/office/drawing/2014/main" id="{500882D7-3C8D-48D6-9577-E7DA6F762ABF}"/>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Shape 369">
                <a:extLst>
                  <a:ext uri="{FF2B5EF4-FFF2-40B4-BE49-F238E27FC236}">
                    <a16:creationId xmlns:a16="http://schemas.microsoft.com/office/drawing/2014/main" id="{3C672184-D4CB-40C4-AB73-E415E160B9EE}"/>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Shape 370">
                <a:extLst>
                  <a:ext uri="{FF2B5EF4-FFF2-40B4-BE49-F238E27FC236}">
                    <a16:creationId xmlns:a16="http://schemas.microsoft.com/office/drawing/2014/main" id="{EBC6A180-F966-4C7E-9437-C092FC7C8C39}"/>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Shape 371">
                <a:extLst>
                  <a:ext uri="{FF2B5EF4-FFF2-40B4-BE49-F238E27FC236}">
                    <a16:creationId xmlns:a16="http://schemas.microsoft.com/office/drawing/2014/main" id="{AC38475D-3A95-4B51-8024-4079631C48D0}"/>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Shape 372">
                <a:extLst>
                  <a:ext uri="{FF2B5EF4-FFF2-40B4-BE49-F238E27FC236}">
                    <a16:creationId xmlns:a16="http://schemas.microsoft.com/office/drawing/2014/main" id="{B2A2BD5A-D75C-44F7-B7E0-52B6341E204F}"/>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Shape 373">
                <a:extLst>
                  <a:ext uri="{FF2B5EF4-FFF2-40B4-BE49-F238E27FC236}">
                    <a16:creationId xmlns:a16="http://schemas.microsoft.com/office/drawing/2014/main" id="{E4C8CB65-71BF-43E8-9DC0-D6FB4C11DBF1}"/>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Shape 374">
                <a:extLst>
                  <a:ext uri="{FF2B5EF4-FFF2-40B4-BE49-F238E27FC236}">
                    <a16:creationId xmlns:a16="http://schemas.microsoft.com/office/drawing/2014/main" id="{9ACDF88B-B8BD-4DB6-BA2F-EC2BFE02EDAF}"/>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Shape 375">
                <a:extLst>
                  <a:ext uri="{FF2B5EF4-FFF2-40B4-BE49-F238E27FC236}">
                    <a16:creationId xmlns:a16="http://schemas.microsoft.com/office/drawing/2014/main" id="{64CB5025-675E-414B-AE9B-3595B50F781C}"/>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Shape 376">
                <a:extLst>
                  <a:ext uri="{FF2B5EF4-FFF2-40B4-BE49-F238E27FC236}">
                    <a16:creationId xmlns:a16="http://schemas.microsoft.com/office/drawing/2014/main" id="{77925EF2-E6EE-4C72-91AF-149D1F27A03D}"/>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Shape 377">
                <a:extLst>
                  <a:ext uri="{FF2B5EF4-FFF2-40B4-BE49-F238E27FC236}">
                    <a16:creationId xmlns:a16="http://schemas.microsoft.com/office/drawing/2014/main" id="{15994C06-6BD5-4F8F-A0A7-520C9DDBEAE3}"/>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Shape 378">
                <a:extLst>
                  <a:ext uri="{FF2B5EF4-FFF2-40B4-BE49-F238E27FC236}">
                    <a16:creationId xmlns:a16="http://schemas.microsoft.com/office/drawing/2014/main" id="{0528B3A9-D663-4B39-A342-C328CC2CBAE6}"/>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Shape 379">
                <a:extLst>
                  <a:ext uri="{FF2B5EF4-FFF2-40B4-BE49-F238E27FC236}">
                    <a16:creationId xmlns:a16="http://schemas.microsoft.com/office/drawing/2014/main" id="{E4FF7A99-8B30-4046-BF6E-EE4D3B6331BA}"/>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Shape 380">
                <a:extLst>
                  <a:ext uri="{FF2B5EF4-FFF2-40B4-BE49-F238E27FC236}">
                    <a16:creationId xmlns:a16="http://schemas.microsoft.com/office/drawing/2014/main" id="{D895C940-01E2-4CAF-A94E-5618A9A40E86}"/>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Shape 381">
                <a:extLst>
                  <a:ext uri="{FF2B5EF4-FFF2-40B4-BE49-F238E27FC236}">
                    <a16:creationId xmlns:a16="http://schemas.microsoft.com/office/drawing/2014/main" id="{DC134170-B6CE-4453-A34A-DC5BED0570E3}"/>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Shape 382">
                <a:extLst>
                  <a:ext uri="{FF2B5EF4-FFF2-40B4-BE49-F238E27FC236}">
                    <a16:creationId xmlns:a16="http://schemas.microsoft.com/office/drawing/2014/main" id="{8004CCCA-8A1A-4F99-B569-6B9AB6241699}"/>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Shape 383">
                <a:extLst>
                  <a:ext uri="{FF2B5EF4-FFF2-40B4-BE49-F238E27FC236}">
                    <a16:creationId xmlns:a16="http://schemas.microsoft.com/office/drawing/2014/main" id="{2C9A3B46-1E9A-4198-A73A-D2C0BB600555}"/>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Shape 384">
                <a:extLst>
                  <a:ext uri="{FF2B5EF4-FFF2-40B4-BE49-F238E27FC236}">
                    <a16:creationId xmlns:a16="http://schemas.microsoft.com/office/drawing/2014/main" id="{CF63FD30-A2A6-4020-B51C-2C22C2D816A5}"/>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Shape 385">
                <a:extLst>
                  <a:ext uri="{FF2B5EF4-FFF2-40B4-BE49-F238E27FC236}">
                    <a16:creationId xmlns:a16="http://schemas.microsoft.com/office/drawing/2014/main" id="{7926B677-10E2-4DB2-9457-393CE325E007}"/>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Shape 386">
                <a:extLst>
                  <a:ext uri="{FF2B5EF4-FFF2-40B4-BE49-F238E27FC236}">
                    <a16:creationId xmlns:a16="http://schemas.microsoft.com/office/drawing/2014/main" id="{B1924A09-9C48-4E93-8B29-23A8CF61D68D}"/>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Shape 387">
                <a:extLst>
                  <a:ext uri="{FF2B5EF4-FFF2-40B4-BE49-F238E27FC236}">
                    <a16:creationId xmlns:a16="http://schemas.microsoft.com/office/drawing/2014/main" id="{56C5A65A-B875-4DC9-A0A2-68196917B52E}"/>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Shape 388">
                <a:extLst>
                  <a:ext uri="{FF2B5EF4-FFF2-40B4-BE49-F238E27FC236}">
                    <a16:creationId xmlns:a16="http://schemas.microsoft.com/office/drawing/2014/main" id="{66CC93F0-EC33-4A5F-8C82-621BFBFB5279}"/>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Shape 389">
                <a:extLst>
                  <a:ext uri="{FF2B5EF4-FFF2-40B4-BE49-F238E27FC236}">
                    <a16:creationId xmlns:a16="http://schemas.microsoft.com/office/drawing/2014/main" id="{9707FDCE-E18C-4C7D-A393-83EC4F64D5D5}"/>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Shape 390">
                <a:extLst>
                  <a:ext uri="{FF2B5EF4-FFF2-40B4-BE49-F238E27FC236}">
                    <a16:creationId xmlns:a16="http://schemas.microsoft.com/office/drawing/2014/main" id="{FB717D87-26A5-41E9-9F63-D4975EA19164}"/>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Shape 391">
                <a:extLst>
                  <a:ext uri="{FF2B5EF4-FFF2-40B4-BE49-F238E27FC236}">
                    <a16:creationId xmlns:a16="http://schemas.microsoft.com/office/drawing/2014/main" id="{E2B02BBC-E339-432A-8D70-CE5B180E3338}"/>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Shape 392">
                <a:extLst>
                  <a:ext uri="{FF2B5EF4-FFF2-40B4-BE49-F238E27FC236}">
                    <a16:creationId xmlns:a16="http://schemas.microsoft.com/office/drawing/2014/main" id="{B70CFC53-C5F2-47BE-9558-5E89181CFA0A}"/>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Shape 393">
                <a:extLst>
                  <a:ext uri="{FF2B5EF4-FFF2-40B4-BE49-F238E27FC236}">
                    <a16:creationId xmlns:a16="http://schemas.microsoft.com/office/drawing/2014/main" id="{F004A6C3-4B9F-440C-9B62-3F5506BB2DAA}"/>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Shape 394">
                <a:extLst>
                  <a:ext uri="{FF2B5EF4-FFF2-40B4-BE49-F238E27FC236}">
                    <a16:creationId xmlns:a16="http://schemas.microsoft.com/office/drawing/2014/main" id="{072ADB1C-2F93-4997-B5B5-63C2D84AE3EC}"/>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Shape 395">
                <a:extLst>
                  <a:ext uri="{FF2B5EF4-FFF2-40B4-BE49-F238E27FC236}">
                    <a16:creationId xmlns:a16="http://schemas.microsoft.com/office/drawing/2014/main" id="{A28E647B-E43B-4330-8025-E005375DA5FB}"/>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Shape 396">
                <a:extLst>
                  <a:ext uri="{FF2B5EF4-FFF2-40B4-BE49-F238E27FC236}">
                    <a16:creationId xmlns:a16="http://schemas.microsoft.com/office/drawing/2014/main" id="{53570119-663C-429E-9655-7B8C80C5C1B7}"/>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Shape 397">
                <a:extLst>
                  <a:ext uri="{FF2B5EF4-FFF2-40B4-BE49-F238E27FC236}">
                    <a16:creationId xmlns:a16="http://schemas.microsoft.com/office/drawing/2014/main" id="{3B22AA7D-92E7-4596-8AC8-A7502FD1D10A}"/>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Shape 398">
                <a:extLst>
                  <a:ext uri="{FF2B5EF4-FFF2-40B4-BE49-F238E27FC236}">
                    <a16:creationId xmlns:a16="http://schemas.microsoft.com/office/drawing/2014/main" id="{413C36C5-98F6-45F2-8F71-A17E1859628C}"/>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Shape 399">
                <a:extLst>
                  <a:ext uri="{FF2B5EF4-FFF2-40B4-BE49-F238E27FC236}">
                    <a16:creationId xmlns:a16="http://schemas.microsoft.com/office/drawing/2014/main" id="{9353CBA8-F405-4D1D-8C4D-CE3A0082FC6C}"/>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Shape 400">
                <a:extLst>
                  <a:ext uri="{FF2B5EF4-FFF2-40B4-BE49-F238E27FC236}">
                    <a16:creationId xmlns:a16="http://schemas.microsoft.com/office/drawing/2014/main" id="{246BAF20-64A8-4A6F-9896-888F35AA1DD1}"/>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Shape 401">
                <a:extLst>
                  <a:ext uri="{FF2B5EF4-FFF2-40B4-BE49-F238E27FC236}">
                    <a16:creationId xmlns:a16="http://schemas.microsoft.com/office/drawing/2014/main" id="{13852404-D138-4418-B40E-D2B09F2E9717}"/>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Shape 402">
                <a:extLst>
                  <a:ext uri="{FF2B5EF4-FFF2-40B4-BE49-F238E27FC236}">
                    <a16:creationId xmlns:a16="http://schemas.microsoft.com/office/drawing/2014/main" id="{8CE1C5F6-9E17-449B-BF32-169BEC9F2023}"/>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eeform: Shape 403">
                <a:extLst>
                  <a:ext uri="{FF2B5EF4-FFF2-40B4-BE49-F238E27FC236}">
                    <a16:creationId xmlns:a16="http://schemas.microsoft.com/office/drawing/2014/main" id="{8C0FCBB0-B1D7-483A-9E95-6E67B1F3E426}"/>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Shape 404">
                <a:extLst>
                  <a:ext uri="{FF2B5EF4-FFF2-40B4-BE49-F238E27FC236}">
                    <a16:creationId xmlns:a16="http://schemas.microsoft.com/office/drawing/2014/main" id="{7ACB6B4A-5080-47B2-B361-8AF28A0F3BF1}"/>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Shape 405">
                <a:extLst>
                  <a:ext uri="{FF2B5EF4-FFF2-40B4-BE49-F238E27FC236}">
                    <a16:creationId xmlns:a16="http://schemas.microsoft.com/office/drawing/2014/main" id="{590B008E-30D1-4BFE-856E-E3A265FDE243}"/>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Shape 406">
                <a:extLst>
                  <a:ext uri="{FF2B5EF4-FFF2-40B4-BE49-F238E27FC236}">
                    <a16:creationId xmlns:a16="http://schemas.microsoft.com/office/drawing/2014/main" id="{FB69B50E-5BBC-4538-BE40-A3C45AB2EFE1}"/>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Shape 407">
                <a:extLst>
                  <a:ext uri="{FF2B5EF4-FFF2-40B4-BE49-F238E27FC236}">
                    <a16:creationId xmlns:a16="http://schemas.microsoft.com/office/drawing/2014/main" id="{F4E2E95E-8982-46FC-B798-785570485E1C}"/>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eeform: Shape 408">
                <a:extLst>
                  <a:ext uri="{FF2B5EF4-FFF2-40B4-BE49-F238E27FC236}">
                    <a16:creationId xmlns:a16="http://schemas.microsoft.com/office/drawing/2014/main" id="{1069183C-75C0-41AD-8717-5A8380979197}"/>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Shape 409">
                <a:extLst>
                  <a:ext uri="{FF2B5EF4-FFF2-40B4-BE49-F238E27FC236}">
                    <a16:creationId xmlns:a16="http://schemas.microsoft.com/office/drawing/2014/main" id="{88D09044-3635-4838-9C2E-C79376E696FB}"/>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Shape 410">
                <a:extLst>
                  <a:ext uri="{FF2B5EF4-FFF2-40B4-BE49-F238E27FC236}">
                    <a16:creationId xmlns:a16="http://schemas.microsoft.com/office/drawing/2014/main" id="{17A495F3-5B5E-4716-93E3-F9ACC17F6BEF}"/>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Shape 411">
                <a:extLst>
                  <a:ext uri="{FF2B5EF4-FFF2-40B4-BE49-F238E27FC236}">
                    <a16:creationId xmlns:a16="http://schemas.microsoft.com/office/drawing/2014/main" id="{87C921E5-D445-46C0-B697-0E8229626688}"/>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Shape 412">
                <a:extLst>
                  <a:ext uri="{FF2B5EF4-FFF2-40B4-BE49-F238E27FC236}">
                    <a16:creationId xmlns:a16="http://schemas.microsoft.com/office/drawing/2014/main" id="{041E912E-41A7-403B-A1FF-EC9C142467E1}"/>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Shape 413">
                <a:extLst>
                  <a:ext uri="{FF2B5EF4-FFF2-40B4-BE49-F238E27FC236}">
                    <a16:creationId xmlns:a16="http://schemas.microsoft.com/office/drawing/2014/main" id="{8B1A7D7D-1355-4ECF-8663-0157BA3493AE}"/>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Shape 414">
                <a:extLst>
                  <a:ext uri="{FF2B5EF4-FFF2-40B4-BE49-F238E27FC236}">
                    <a16:creationId xmlns:a16="http://schemas.microsoft.com/office/drawing/2014/main" id="{65FC979A-EF6B-43BA-A21B-02A842D21B35}"/>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Shape 415">
                <a:extLst>
                  <a:ext uri="{FF2B5EF4-FFF2-40B4-BE49-F238E27FC236}">
                    <a16:creationId xmlns:a16="http://schemas.microsoft.com/office/drawing/2014/main" id="{3F6E7425-63A8-43F0-A40A-2D8DA874AC78}"/>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Shape 416">
                <a:extLst>
                  <a:ext uri="{FF2B5EF4-FFF2-40B4-BE49-F238E27FC236}">
                    <a16:creationId xmlns:a16="http://schemas.microsoft.com/office/drawing/2014/main" id="{95730825-FD1A-423C-9D18-2221A5A6D7A5}"/>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Shape 417">
                <a:extLst>
                  <a:ext uri="{FF2B5EF4-FFF2-40B4-BE49-F238E27FC236}">
                    <a16:creationId xmlns:a16="http://schemas.microsoft.com/office/drawing/2014/main" id="{29A780E4-460C-4007-9262-982EB6A3F136}"/>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Shape 418">
                <a:extLst>
                  <a:ext uri="{FF2B5EF4-FFF2-40B4-BE49-F238E27FC236}">
                    <a16:creationId xmlns:a16="http://schemas.microsoft.com/office/drawing/2014/main" id="{EBE8CA34-B6FC-4D3B-8DF9-7F7AC235CD28}"/>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Shape 419">
                <a:extLst>
                  <a:ext uri="{FF2B5EF4-FFF2-40B4-BE49-F238E27FC236}">
                    <a16:creationId xmlns:a16="http://schemas.microsoft.com/office/drawing/2014/main" id="{17CDA2B4-7270-412B-BD63-BC63BB8FEABE}"/>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Shape 420">
                <a:extLst>
                  <a:ext uri="{FF2B5EF4-FFF2-40B4-BE49-F238E27FC236}">
                    <a16:creationId xmlns:a16="http://schemas.microsoft.com/office/drawing/2014/main" id="{E9E9AECF-461E-400B-A213-4EFAFF207E1D}"/>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Shape 421">
                <a:extLst>
                  <a:ext uri="{FF2B5EF4-FFF2-40B4-BE49-F238E27FC236}">
                    <a16:creationId xmlns:a16="http://schemas.microsoft.com/office/drawing/2014/main" id="{3D994445-9A09-4234-93AA-5EA2328DCDC3}"/>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Shape 422">
                <a:extLst>
                  <a:ext uri="{FF2B5EF4-FFF2-40B4-BE49-F238E27FC236}">
                    <a16:creationId xmlns:a16="http://schemas.microsoft.com/office/drawing/2014/main" id="{47CF2464-8806-4EEC-8BDA-3FEA3A7C0031}"/>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eeform: Shape 423">
                <a:extLst>
                  <a:ext uri="{FF2B5EF4-FFF2-40B4-BE49-F238E27FC236}">
                    <a16:creationId xmlns:a16="http://schemas.microsoft.com/office/drawing/2014/main" id="{91E6E5D2-F5F7-420E-A1E1-366A72DEBBB4}"/>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eeform: Shape 424">
                <a:extLst>
                  <a:ext uri="{FF2B5EF4-FFF2-40B4-BE49-F238E27FC236}">
                    <a16:creationId xmlns:a16="http://schemas.microsoft.com/office/drawing/2014/main" id="{DD58D6EB-C041-4910-A1AE-8F52B4A7AA9B}"/>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reeform: Shape 425">
                <a:extLst>
                  <a:ext uri="{FF2B5EF4-FFF2-40B4-BE49-F238E27FC236}">
                    <a16:creationId xmlns:a16="http://schemas.microsoft.com/office/drawing/2014/main" id="{14E4EE5E-05F5-4AA7-93E8-3F5579A1FAFA}"/>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reeform: Shape 426">
                <a:extLst>
                  <a:ext uri="{FF2B5EF4-FFF2-40B4-BE49-F238E27FC236}">
                    <a16:creationId xmlns:a16="http://schemas.microsoft.com/office/drawing/2014/main" id="{2F040AEE-E0AA-4156-8A96-7835DF4446E3}"/>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eeform: Shape 427">
                <a:extLst>
                  <a:ext uri="{FF2B5EF4-FFF2-40B4-BE49-F238E27FC236}">
                    <a16:creationId xmlns:a16="http://schemas.microsoft.com/office/drawing/2014/main" id="{E651E890-30D1-4836-9E33-44B72F61FDFF}"/>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Freeform: Shape 428">
                <a:extLst>
                  <a:ext uri="{FF2B5EF4-FFF2-40B4-BE49-F238E27FC236}">
                    <a16:creationId xmlns:a16="http://schemas.microsoft.com/office/drawing/2014/main" id="{4FDBB2E3-B4F4-4FDC-BEDC-02DDC02E219F}"/>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reeform: Shape 429">
                <a:extLst>
                  <a:ext uri="{FF2B5EF4-FFF2-40B4-BE49-F238E27FC236}">
                    <a16:creationId xmlns:a16="http://schemas.microsoft.com/office/drawing/2014/main" id="{46DB5F28-B0DB-42E2-97E0-2BC7D7D50F3D}"/>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eeform: Shape 430">
                <a:extLst>
                  <a:ext uri="{FF2B5EF4-FFF2-40B4-BE49-F238E27FC236}">
                    <a16:creationId xmlns:a16="http://schemas.microsoft.com/office/drawing/2014/main" id="{B011758E-5695-4A5B-B296-9DBB3A71D545}"/>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reeform: Shape 431">
                <a:extLst>
                  <a:ext uri="{FF2B5EF4-FFF2-40B4-BE49-F238E27FC236}">
                    <a16:creationId xmlns:a16="http://schemas.microsoft.com/office/drawing/2014/main" id="{7AFACF87-01F9-40B6-AAC9-24D008304399}"/>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reeform: Shape 432">
                <a:extLst>
                  <a:ext uri="{FF2B5EF4-FFF2-40B4-BE49-F238E27FC236}">
                    <a16:creationId xmlns:a16="http://schemas.microsoft.com/office/drawing/2014/main" id="{ADF97B6D-6CD6-4491-A222-BBFE09A8B4F1}"/>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reeform: Shape 433">
                <a:extLst>
                  <a:ext uri="{FF2B5EF4-FFF2-40B4-BE49-F238E27FC236}">
                    <a16:creationId xmlns:a16="http://schemas.microsoft.com/office/drawing/2014/main" id="{8AED101E-BCAE-4708-8CE1-2FC369E2F80A}"/>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reeform: Shape 434">
                <a:extLst>
                  <a:ext uri="{FF2B5EF4-FFF2-40B4-BE49-F238E27FC236}">
                    <a16:creationId xmlns:a16="http://schemas.microsoft.com/office/drawing/2014/main" id="{027A03F0-8C77-4DD2-90BA-AE69F11E550A}"/>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reeform: Shape 435">
                <a:extLst>
                  <a:ext uri="{FF2B5EF4-FFF2-40B4-BE49-F238E27FC236}">
                    <a16:creationId xmlns:a16="http://schemas.microsoft.com/office/drawing/2014/main" id="{8501748F-1363-44D4-B16F-57746EDDDE07}"/>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eeform: Shape 436">
                <a:extLst>
                  <a:ext uri="{FF2B5EF4-FFF2-40B4-BE49-F238E27FC236}">
                    <a16:creationId xmlns:a16="http://schemas.microsoft.com/office/drawing/2014/main" id="{405FE3E1-F444-4934-9CFD-25484A632BCC}"/>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Freeform: Shape 437">
                <a:extLst>
                  <a:ext uri="{FF2B5EF4-FFF2-40B4-BE49-F238E27FC236}">
                    <a16:creationId xmlns:a16="http://schemas.microsoft.com/office/drawing/2014/main" id="{FBD6F8DB-AA9C-43E1-8B17-28E5B638CA6D}"/>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Freeform: Shape 438">
                <a:extLst>
                  <a:ext uri="{FF2B5EF4-FFF2-40B4-BE49-F238E27FC236}">
                    <a16:creationId xmlns:a16="http://schemas.microsoft.com/office/drawing/2014/main" id="{256EBAAE-4DE4-4BAF-9E1B-50E399DEE82F}"/>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 name="Straight Arrow Connector 9">
            <a:extLst>
              <a:ext uri="{FF2B5EF4-FFF2-40B4-BE49-F238E27FC236}">
                <a16:creationId xmlns:a16="http://schemas.microsoft.com/office/drawing/2014/main" id="{3FFE71F3-E965-48F7-867C-DD12BC219BFB}"/>
              </a:ext>
            </a:extLst>
          </p:cNvPr>
          <p:cNvCxnSpPr>
            <a:cxnSpLocks/>
          </p:cNvCxnSpPr>
          <p:nvPr/>
        </p:nvCxnSpPr>
        <p:spPr>
          <a:xfrm>
            <a:off x="1810205" y="1826188"/>
            <a:ext cx="2251644" cy="735496"/>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6" name="Explosion: 8 Points 665">
            <a:extLst>
              <a:ext uri="{FF2B5EF4-FFF2-40B4-BE49-F238E27FC236}">
                <a16:creationId xmlns:a16="http://schemas.microsoft.com/office/drawing/2014/main" id="{40FB577D-C819-4901-81C8-981400924D16}"/>
              </a:ext>
            </a:extLst>
          </p:cNvPr>
          <p:cNvSpPr/>
          <p:nvPr/>
        </p:nvSpPr>
        <p:spPr>
          <a:xfrm rot="20172396">
            <a:off x="-3559132" y="1254474"/>
            <a:ext cx="2334182" cy="2298146"/>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Explosion: 14 Points 319">
            <a:extLst>
              <a:ext uri="{FF2B5EF4-FFF2-40B4-BE49-F238E27FC236}">
                <a16:creationId xmlns:a16="http://schemas.microsoft.com/office/drawing/2014/main" id="{91132DD7-8CC8-4F70-9279-BA0756EEB288}"/>
              </a:ext>
            </a:extLst>
          </p:cNvPr>
          <p:cNvSpPr/>
          <p:nvPr/>
        </p:nvSpPr>
        <p:spPr>
          <a:xfrm>
            <a:off x="-1573119" y="3363923"/>
            <a:ext cx="935664" cy="914400"/>
          </a:xfrm>
          <a:prstGeom prst="irregularSeal2">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8" name="Explosion: 8 Points 317">
            <a:extLst>
              <a:ext uri="{FF2B5EF4-FFF2-40B4-BE49-F238E27FC236}">
                <a16:creationId xmlns:a16="http://schemas.microsoft.com/office/drawing/2014/main" id="{0E667EEB-0CBA-45C8-96F6-34E64100383B}"/>
              </a:ext>
            </a:extLst>
          </p:cNvPr>
          <p:cNvSpPr/>
          <p:nvPr/>
        </p:nvSpPr>
        <p:spPr>
          <a:xfrm rot="20172396">
            <a:off x="5243237" y="2018101"/>
            <a:ext cx="1516116" cy="1559998"/>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5033032-92C9-4F08-B84E-24CB89EA56DD}"/>
              </a:ext>
            </a:extLst>
          </p:cNvPr>
          <p:cNvSpPr txBox="1"/>
          <p:nvPr/>
        </p:nvSpPr>
        <p:spPr>
          <a:xfrm>
            <a:off x="839888" y="1173918"/>
            <a:ext cx="2734441" cy="584775"/>
          </a:xfrm>
          <a:prstGeom prst="rect">
            <a:avLst/>
          </a:prstGeom>
          <a:noFill/>
        </p:spPr>
        <p:txBody>
          <a:bodyPr wrap="square" rtlCol="0">
            <a:spAutoFit/>
          </a:bodyPr>
          <a:lstStyle/>
          <a:p>
            <a:r>
              <a:rPr lang="en-US" sz="3200" b="1" dirty="0">
                <a:solidFill>
                  <a:schemeClr val="accent2">
                    <a:lumMod val="50000"/>
                  </a:schemeClr>
                </a:solidFill>
              </a:rPr>
              <a:t>Image Trigger</a:t>
            </a:r>
          </a:p>
        </p:txBody>
      </p:sp>
      <p:pic>
        <p:nvPicPr>
          <p:cNvPr id="668" name="Picture 2" descr="View of Steaming Kettle' Photographic Print - Philip Gendreau ...">
            <a:extLst>
              <a:ext uri="{FF2B5EF4-FFF2-40B4-BE49-F238E27FC236}">
                <a16:creationId xmlns:a16="http://schemas.microsoft.com/office/drawing/2014/main" id="{FBEFBAE9-96ED-4B4D-958A-6B23DC069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3022" y="1966272"/>
            <a:ext cx="2725174" cy="4084050"/>
          </a:xfrm>
          <a:prstGeom prst="rect">
            <a:avLst/>
          </a:prstGeom>
          <a:noFill/>
          <a:extLst>
            <a:ext uri="{909E8E84-426E-40DD-AFC4-6F175D3DCCD1}">
              <a14:hiddenFill xmlns:a14="http://schemas.microsoft.com/office/drawing/2010/main">
                <a:solidFill>
                  <a:srgbClr val="FFFFFF"/>
                </a:solidFill>
              </a14:hiddenFill>
            </a:ext>
          </a:extLst>
        </p:spPr>
      </p:pic>
      <p:pic>
        <p:nvPicPr>
          <p:cNvPr id="669" name="Picture 668">
            <a:extLst>
              <a:ext uri="{FF2B5EF4-FFF2-40B4-BE49-F238E27FC236}">
                <a16:creationId xmlns:a16="http://schemas.microsoft.com/office/drawing/2014/main" id="{33A8FA4B-1CC8-4AE9-923B-FE64C1192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70" name="Explosion: 8 Points 669">
            <a:extLst>
              <a:ext uri="{FF2B5EF4-FFF2-40B4-BE49-F238E27FC236}">
                <a16:creationId xmlns:a16="http://schemas.microsoft.com/office/drawing/2014/main" id="{D6F0C919-6087-4074-BC9A-9C93998805E9}"/>
              </a:ext>
            </a:extLst>
          </p:cNvPr>
          <p:cNvSpPr/>
          <p:nvPr/>
        </p:nvSpPr>
        <p:spPr>
          <a:xfrm rot="1799264">
            <a:off x="5395637" y="2170501"/>
            <a:ext cx="1516116" cy="1559998"/>
          </a:xfrm>
          <a:prstGeom prst="irregularSeal1">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Explosion: 8 Points 670">
            <a:extLst>
              <a:ext uri="{FF2B5EF4-FFF2-40B4-BE49-F238E27FC236}">
                <a16:creationId xmlns:a16="http://schemas.microsoft.com/office/drawing/2014/main" id="{EE78493B-09A9-4BE6-A005-2C4BDC48B4F4}"/>
              </a:ext>
            </a:extLst>
          </p:cNvPr>
          <p:cNvSpPr/>
          <p:nvPr/>
        </p:nvSpPr>
        <p:spPr>
          <a:xfrm rot="17494672">
            <a:off x="5785394" y="2287118"/>
            <a:ext cx="869536" cy="1033624"/>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16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318" grpId="0" animBg="1"/>
      <p:bldP spid="22" grpId="0"/>
      <p:bldP spid="670" grpId="0" animBg="1"/>
      <p:bldP spid="67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a:extLst>
              <a:ext uri="{FF2B5EF4-FFF2-40B4-BE49-F238E27FC236}">
                <a16:creationId xmlns:a16="http://schemas.microsoft.com/office/drawing/2014/main" id="{E8CAF2C3-8468-4EE7-B686-19C778A80155}"/>
              </a:ext>
            </a:extLst>
          </p:cNvPr>
          <p:cNvCxnSpPr>
            <a:cxnSpLocks/>
          </p:cNvCxnSpPr>
          <p:nvPr/>
        </p:nvCxnSpPr>
        <p:spPr>
          <a:xfrm flipV="1">
            <a:off x="2966545" y="4003494"/>
            <a:ext cx="2026017" cy="720817"/>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C97F51-F14B-4245-AFA5-56E196449EC8}"/>
              </a:ext>
            </a:extLst>
          </p:cNvPr>
          <p:cNvCxnSpPr>
            <a:cxnSpLocks/>
          </p:cNvCxnSpPr>
          <p:nvPr/>
        </p:nvCxnSpPr>
        <p:spPr>
          <a:xfrm flipH="1">
            <a:off x="7784275" y="1877959"/>
            <a:ext cx="2199331" cy="343461"/>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ADA5BF8-E86F-4619-B926-9FB964229D25}"/>
              </a:ext>
            </a:extLst>
          </p:cNvPr>
          <p:cNvSpPr txBox="1"/>
          <p:nvPr/>
        </p:nvSpPr>
        <p:spPr>
          <a:xfrm>
            <a:off x="520249" y="4213668"/>
            <a:ext cx="2385391" cy="584775"/>
          </a:xfrm>
          <a:prstGeom prst="rect">
            <a:avLst/>
          </a:prstGeom>
          <a:noFill/>
        </p:spPr>
        <p:txBody>
          <a:bodyPr wrap="square" rtlCol="0">
            <a:spAutoFit/>
          </a:bodyPr>
          <a:lstStyle/>
          <a:p>
            <a:r>
              <a:rPr lang="en-US" sz="3200" b="1" dirty="0">
                <a:solidFill>
                  <a:schemeClr val="accent2">
                    <a:lumMod val="50000"/>
                  </a:schemeClr>
                </a:solidFill>
              </a:rPr>
              <a:t>Word Trigger</a:t>
            </a:r>
          </a:p>
        </p:txBody>
      </p:sp>
      <p:sp>
        <p:nvSpPr>
          <p:cNvPr id="24" name="TextBox 23">
            <a:extLst>
              <a:ext uri="{FF2B5EF4-FFF2-40B4-BE49-F238E27FC236}">
                <a16:creationId xmlns:a16="http://schemas.microsoft.com/office/drawing/2014/main" id="{76153B2E-E564-4811-9C88-4D2C09ECAE51}"/>
              </a:ext>
            </a:extLst>
          </p:cNvPr>
          <p:cNvSpPr txBox="1"/>
          <p:nvPr/>
        </p:nvSpPr>
        <p:spPr>
          <a:xfrm>
            <a:off x="8652606" y="931276"/>
            <a:ext cx="3135156" cy="584775"/>
          </a:xfrm>
          <a:prstGeom prst="rect">
            <a:avLst/>
          </a:prstGeom>
          <a:noFill/>
        </p:spPr>
        <p:txBody>
          <a:bodyPr wrap="square" rtlCol="0">
            <a:spAutoFit/>
          </a:bodyPr>
          <a:lstStyle/>
          <a:p>
            <a:r>
              <a:rPr lang="en-US" sz="3200" b="1" dirty="0">
                <a:solidFill>
                  <a:schemeClr val="accent2">
                    <a:lumMod val="50000"/>
                  </a:schemeClr>
                </a:solidFill>
              </a:rPr>
              <a:t>Thought Trigger</a:t>
            </a:r>
          </a:p>
        </p:txBody>
      </p:sp>
      <p:grpSp>
        <p:nvGrpSpPr>
          <p:cNvPr id="322" name="Group 321">
            <a:extLst>
              <a:ext uri="{FF2B5EF4-FFF2-40B4-BE49-F238E27FC236}">
                <a16:creationId xmlns:a16="http://schemas.microsoft.com/office/drawing/2014/main" id="{E409B1B4-806C-4581-BA99-3A3379DD68C6}"/>
              </a:ext>
            </a:extLst>
          </p:cNvPr>
          <p:cNvGrpSpPr/>
          <p:nvPr/>
        </p:nvGrpSpPr>
        <p:grpSpPr>
          <a:xfrm>
            <a:off x="4573398" y="735263"/>
            <a:ext cx="3045203" cy="5681101"/>
            <a:chOff x="1677798" y="811774"/>
            <a:chExt cx="3045203" cy="5681101"/>
          </a:xfrm>
        </p:grpSpPr>
        <p:pic>
          <p:nvPicPr>
            <p:cNvPr id="323" name="Picture 2" descr="Person people clipart 2 image">
              <a:extLst>
                <a:ext uri="{FF2B5EF4-FFF2-40B4-BE49-F238E27FC236}">
                  <a16:creationId xmlns:a16="http://schemas.microsoft.com/office/drawing/2014/main" id="{FA9080E3-6082-4E79-AD50-381B2713B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702" y="811774"/>
              <a:ext cx="1458412" cy="5681101"/>
            </a:xfrm>
            <a:prstGeom prst="rect">
              <a:avLst/>
            </a:prstGeom>
            <a:noFill/>
            <a:extLst>
              <a:ext uri="{909E8E84-426E-40DD-AFC4-6F175D3DCCD1}">
                <a14:hiddenFill xmlns:a14="http://schemas.microsoft.com/office/drawing/2010/main">
                  <a:solidFill>
                    <a:srgbClr val="FFFFFF"/>
                  </a:solidFill>
                </a14:hiddenFill>
              </a:ext>
            </a:extLst>
          </p:spPr>
        </p:pic>
        <p:grpSp>
          <p:nvGrpSpPr>
            <p:cNvPr id="324" name="Group 323">
              <a:extLst>
                <a:ext uri="{FF2B5EF4-FFF2-40B4-BE49-F238E27FC236}">
                  <a16:creationId xmlns:a16="http://schemas.microsoft.com/office/drawing/2014/main" id="{B4DF0901-C4C6-48AF-8BD3-71BC139783CA}"/>
                </a:ext>
              </a:extLst>
            </p:cNvPr>
            <p:cNvGrpSpPr/>
            <p:nvPr/>
          </p:nvGrpSpPr>
          <p:grpSpPr>
            <a:xfrm>
              <a:off x="1677798" y="2265028"/>
              <a:ext cx="3045203" cy="1526796"/>
              <a:chOff x="1677798" y="2265028"/>
              <a:chExt cx="3045203" cy="1526796"/>
            </a:xfrm>
          </p:grpSpPr>
          <p:sp>
            <p:nvSpPr>
              <p:cNvPr id="553" name="Freeform: Shape 552">
                <a:extLst>
                  <a:ext uri="{FF2B5EF4-FFF2-40B4-BE49-F238E27FC236}">
                    <a16:creationId xmlns:a16="http://schemas.microsoft.com/office/drawing/2014/main" id="{B774EE9E-8E1E-4C33-9CCA-DCB3D976FFAB}"/>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554" name="Freeform: Shape 553">
                <a:extLst>
                  <a:ext uri="{FF2B5EF4-FFF2-40B4-BE49-F238E27FC236}">
                    <a16:creationId xmlns:a16="http://schemas.microsoft.com/office/drawing/2014/main" id="{2527A20E-4EA2-4E46-AD0D-D2657BA4AB27}"/>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5" name="Freeform: Shape 554">
                <a:extLst>
                  <a:ext uri="{FF2B5EF4-FFF2-40B4-BE49-F238E27FC236}">
                    <a16:creationId xmlns:a16="http://schemas.microsoft.com/office/drawing/2014/main" id="{EA4F2199-5E2D-420F-B59F-06BA5BF92DF5}"/>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6" name="Freeform: Shape 555">
                <a:extLst>
                  <a:ext uri="{FF2B5EF4-FFF2-40B4-BE49-F238E27FC236}">
                    <a16:creationId xmlns:a16="http://schemas.microsoft.com/office/drawing/2014/main" id="{0713EC2D-B9DC-48D5-9F39-B3BED08932F7}"/>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7" name="Freeform: Shape 556">
                <a:extLst>
                  <a:ext uri="{FF2B5EF4-FFF2-40B4-BE49-F238E27FC236}">
                    <a16:creationId xmlns:a16="http://schemas.microsoft.com/office/drawing/2014/main" id="{AF53257A-DAE1-41D3-B0DA-3674EF4EF169}"/>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8" name="Freeform: Shape 557">
                <a:extLst>
                  <a:ext uri="{FF2B5EF4-FFF2-40B4-BE49-F238E27FC236}">
                    <a16:creationId xmlns:a16="http://schemas.microsoft.com/office/drawing/2014/main" id="{A62E744A-4246-40E1-9845-4E1D6F9D43DE}"/>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59" name="Freeform: Shape 558">
                <a:extLst>
                  <a:ext uri="{FF2B5EF4-FFF2-40B4-BE49-F238E27FC236}">
                    <a16:creationId xmlns:a16="http://schemas.microsoft.com/office/drawing/2014/main" id="{D755EDFD-E21F-415E-BDE7-511E73B377C7}"/>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0" name="Freeform: Shape 559">
                <a:extLst>
                  <a:ext uri="{FF2B5EF4-FFF2-40B4-BE49-F238E27FC236}">
                    <a16:creationId xmlns:a16="http://schemas.microsoft.com/office/drawing/2014/main" id="{5F8F8A3A-5CA4-4E03-A88F-9AE8340851F1}"/>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1" name="Freeform: Shape 560">
                <a:extLst>
                  <a:ext uri="{FF2B5EF4-FFF2-40B4-BE49-F238E27FC236}">
                    <a16:creationId xmlns:a16="http://schemas.microsoft.com/office/drawing/2014/main" id="{916F1813-C6FE-412D-BE3E-A5DF2105B36C}"/>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2" name="Freeform: Shape 561">
                <a:extLst>
                  <a:ext uri="{FF2B5EF4-FFF2-40B4-BE49-F238E27FC236}">
                    <a16:creationId xmlns:a16="http://schemas.microsoft.com/office/drawing/2014/main" id="{CC6F693E-CE26-416C-93C4-8B3D2640DBCE}"/>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3" name="Freeform: Shape 562">
                <a:extLst>
                  <a:ext uri="{FF2B5EF4-FFF2-40B4-BE49-F238E27FC236}">
                    <a16:creationId xmlns:a16="http://schemas.microsoft.com/office/drawing/2014/main" id="{AE22541E-D1BB-45B1-8565-163A23D7B4F8}"/>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4" name="Freeform: Shape 563">
                <a:extLst>
                  <a:ext uri="{FF2B5EF4-FFF2-40B4-BE49-F238E27FC236}">
                    <a16:creationId xmlns:a16="http://schemas.microsoft.com/office/drawing/2014/main" id="{9178C6BB-2A4D-476A-A6CD-3AF6AF0FD1E6}"/>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5" name="Freeform: Shape 564">
                <a:extLst>
                  <a:ext uri="{FF2B5EF4-FFF2-40B4-BE49-F238E27FC236}">
                    <a16:creationId xmlns:a16="http://schemas.microsoft.com/office/drawing/2014/main" id="{7AED9DC7-C1E4-4086-915F-EC5835E3C8DB}"/>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6" name="Freeform: Shape 565">
                <a:extLst>
                  <a:ext uri="{FF2B5EF4-FFF2-40B4-BE49-F238E27FC236}">
                    <a16:creationId xmlns:a16="http://schemas.microsoft.com/office/drawing/2014/main" id="{38AFBB55-37B5-41C1-A190-00C9BA51178C}"/>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7" name="Freeform: Shape 566">
                <a:extLst>
                  <a:ext uri="{FF2B5EF4-FFF2-40B4-BE49-F238E27FC236}">
                    <a16:creationId xmlns:a16="http://schemas.microsoft.com/office/drawing/2014/main" id="{3FBDD0C1-F434-42C0-B180-16DEAF75606B}"/>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8" name="Freeform: Shape 567">
                <a:extLst>
                  <a:ext uri="{FF2B5EF4-FFF2-40B4-BE49-F238E27FC236}">
                    <a16:creationId xmlns:a16="http://schemas.microsoft.com/office/drawing/2014/main" id="{BD4ADEFC-C1D1-47BD-8FF8-E010EB0D4CA5}"/>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69" name="Freeform: Shape 568">
                <a:extLst>
                  <a:ext uri="{FF2B5EF4-FFF2-40B4-BE49-F238E27FC236}">
                    <a16:creationId xmlns:a16="http://schemas.microsoft.com/office/drawing/2014/main" id="{2BD20CFE-A252-4BC7-9919-B7ADD3B3A1B8}"/>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0" name="Freeform: Shape 569">
                <a:extLst>
                  <a:ext uri="{FF2B5EF4-FFF2-40B4-BE49-F238E27FC236}">
                    <a16:creationId xmlns:a16="http://schemas.microsoft.com/office/drawing/2014/main" id="{3A15D508-57DF-481B-9334-DD8E7756C35D}"/>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1" name="Freeform: Shape 570">
                <a:extLst>
                  <a:ext uri="{FF2B5EF4-FFF2-40B4-BE49-F238E27FC236}">
                    <a16:creationId xmlns:a16="http://schemas.microsoft.com/office/drawing/2014/main" id="{BD2C16FD-0E7D-419A-97F5-A072B61C9B0D}"/>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2" name="Freeform: Shape 571">
                <a:extLst>
                  <a:ext uri="{FF2B5EF4-FFF2-40B4-BE49-F238E27FC236}">
                    <a16:creationId xmlns:a16="http://schemas.microsoft.com/office/drawing/2014/main" id="{243427A6-624A-4F06-B338-89823A38BB13}"/>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3" name="Freeform: Shape 572">
                <a:extLst>
                  <a:ext uri="{FF2B5EF4-FFF2-40B4-BE49-F238E27FC236}">
                    <a16:creationId xmlns:a16="http://schemas.microsoft.com/office/drawing/2014/main" id="{4D57563E-7CE9-48CE-8901-173742FB2E9E}"/>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4" name="Freeform: Shape 573">
                <a:extLst>
                  <a:ext uri="{FF2B5EF4-FFF2-40B4-BE49-F238E27FC236}">
                    <a16:creationId xmlns:a16="http://schemas.microsoft.com/office/drawing/2014/main" id="{CE3D614E-BE63-4145-92B5-039C17643C08}"/>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5" name="Freeform: Shape 574">
                <a:extLst>
                  <a:ext uri="{FF2B5EF4-FFF2-40B4-BE49-F238E27FC236}">
                    <a16:creationId xmlns:a16="http://schemas.microsoft.com/office/drawing/2014/main" id="{D2D4608F-A284-4728-B4F3-5DA596BCE059}"/>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6" name="Freeform: Shape 575">
                <a:extLst>
                  <a:ext uri="{FF2B5EF4-FFF2-40B4-BE49-F238E27FC236}">
                    <a16:creationId xmlns:a16="http://schemas.microsoft.com/office/drawing/2014/main" id="{BF63949F-488F-4F72-B9A0-D0A492D3E27F}"/>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7" name="Freeform: Shape 576">
                <a:extLst>
                  <a:ext uri="{FF2B5EF4-FFF2-40B4-BE49-F238E27FC236}">
                    <a16:creationId xmlns:a16="http://schemas.microsoft.com/office/drawing/2014/main" id="{10E31E3E-B6BB-42C9-9E1B-80AE541B6370}"/>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8" name="Freeform: Shape 577">
                <a:extLst>
                  <a:ext uri="{FF2B5EF4-FFF2-40B4-BE49-F238E27FC236}">
                    <a16:creationId xmlns:a16="http://schemas.microsoft.com/office/drawing/2014/main" id="{C2A24D12-2D66-43B6-9DF2-14106BD0960D}"/>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79" name="Freeform: Shape 578">
                <a:extLst>
                  <a:ext uri="{FF2B5EF4-FFF2-40B4-BE49-F238E27FC236}">
                    <a16:creationId xmlns:a16="http://schemas.microsoft.com/office/drawing/2014/main" id="{E38B8BE2-54D5-45A7-968B-2E6DD2BF2F3D}"/>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0" name="Freeform: Shape 579">
                <a:extLst>
                  <a:ext uri="{FF2B5EF4-FFF2-40B4-BE49-F238E27FC236}">
                    <a16:creationId xmlns:a16="http://schemas.microsoft.com/office/drawing/2014/main" id="{444010E7-2861-4768-9C59-DC054A4CF094}"/>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1" name="Freeform: Shape 580">
                <a:extLst>
                  <a:ext uri="{FF2B5EF4-FFF2-40B4-BE49-F238E27FC236}">
                    <a16:creationId xmlns:a16="http://schemas.microsoft.com/office/drawing/2014/main" id="{4D0B6267-6E4C-4127-8446-3D57AB05D438}"/>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2" name="Freeform: Shape 581">
                <a:extLst>
                  <a:ext uri="{FF2B5EF4-FFF2-40B4-BE49-F238E27FC236}">
                    <a16:creationId xmlns:a16="http://schemas.microsoft.com/office/drawing/2014/main" id="{B2BDF620-5CAA-4896-A88B-4288F2D8B4C1}"/>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3" name="Freeform: Shape 582">
                <a:extLst>
                  <a:ext uri="{FF2B5EF4-FFF2-40B4-BE49-F238E27FC236}">
                    <a16:creationId xmlns:a16="http://schemas.microsoft.com/office/drawing/2014/main" id="{30CE7E3B-3E3A-4343-B48D-9D7289294691}"/>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4" name="Freeform: Shape 583">
                <a:extLst>
                  <a:ext uri="{FF2B5EF4-FFF2-40B4-BE49-F238E27FC236}">
                    <a16:creationId xmlns:a16="http://schemas.microsoft.com/office/drawing/2014/main" id="{0D454341-042B-4992-96F9-169F4E36667C}"/>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5" name="Freeform: Shape 584">
                <a:extLst>
                  <a:ext uri="{FF2B5EF4-FFF2-40B4-BE49-F238E27FC236}">
                    <a16:creationId xmlns:a16="http://schemas.microsoft.com/office/drawing/2014/main" id="{3067E6BB-041F-49E8-8849-E93A7899D3FA}"/>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6" name="Freeform: Shape 585">
                <a:extLst>
                  <a:ext uri="{FF2B5EF4-FFF2-40B4-BE49-F238E27FC236}">
                    <a16:creationId xmlns:a16="http://schemas.microsoft.com/office/drawing/2014/main" id="{39E75CD6-3A64-4856-AB01-5ABBB468F0BB}"/>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7" name="Freeform: Shape 586">
                <a:extLst>
                  <a:ext uri="{FF2B5EF4-FFF2-40B4-BE49-F238E27FC236}">
                    <a16:creationId xmlns:a16="http://schemas.microsoft.com/office/drawing/2014/main" id="{99D3F944-C9C7-4DC9-90FA-F8E203D7E116}"/>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8" name="Freeform: Shape 587">
                <a:extLst>
                  <a:ext uri="{FF2B5EF4-FFF2-40B4-BE49-F238E27FC236}">
                    <a16:creationId xmlns:a16="http://schemas.microsoft.com/office/drawing/2014/main" id="{95A83413-B22A-48FD-A202-13D3E920984C}"/>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89" name="Freeform: Shape 588">
                <a:extLst>
                  <a:ext uri="{FF2B5EF4-FFF2-40B4-BE49-F238E27FC236}">
                    <a16:creationId xmlns:a16="http://schemas.microsoft.com/office/drawing/2014/main" id="{4E50EE6F-B85C-406D-AE59-7AEC02420788}"/>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0" name="Freeform: Shape 589">
                <a:extLst>
                  <a:ext uri="{FF2B5EF4-FFF2-40B4-BE49-F238E27FC236}">
                    <a16:creationId xmlns:a16="http://schemas.microsoft.com/office/drawing/2014/main" id="{54674CA4-5553-4212-8A72-99A1C6025B10}"/>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1" name="Freeform: Shape 590">
                <a:extLst>
                  <a:ext uri="{FF2B5EF4-FFF2-40B4-BE49-F238E27FC236}">
                    <a16:creationId xmlns:a16="http://schemas.microsoft.com/office/drawing/2014/main" id="{6170F24D-E48D-4B85-9508-2645A1201C3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2" name="Freeform: Shape 591">
                <a:extLst>
                  <a:ext uri="{FF2B5EF4-FFF2-40B4-BE49-F238E27FC236}">
                    <a16:creationId xmlns:a16="http://schemas.microsoft.com/office/drawing/2014/main" id="{8F56C3C6-8150-4A04-BF3B-59B1CBE8EDE5}"/>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3" name="Freeform: Shape 592">
                <a:extLst>
                  <a:ext uri="{FF2B5EF4-FFF2-40B4-BE49-F238E27FC236}">
                    <a16:creationId xmlns:a16="http://schemas.microsoft.com/office/drawing/2014/main" id="{20F83552-89D8-4AFE-B821-F7845AF810B7}"/>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4" name="Freeform: Shape 593">
                <a:extLst>
                  <a:ext uri="{FF2B5EF4-FFF2-40B4-BE49-F238E27FC236}">
                    <a16:creationId xmlns:a16="http://schemas.microsoft.com/office/drawing/2014/main" id="{F9516FE9-504F-4627-8CD7-36382EFCA160}"/>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5" name="Freeform: Shape 594">
                <a:extLst>
                  <a:ext uri="{FF2B5EF4-FFF2-40B4-BE49-F238E27FC236}">
                    <a16:creationId xmlns:a16="http://schemas.microsoft.com/office/drawing/2014/main" id="{BD84632F-EC9C-498B-811F-55A74D6C9821}"/>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6" name="Freeform: Shape 595">
                <a:extLst>
                  <a:ext uri="{FF2B5EF4-FFF2-40B4-BE49-F238E27FC236}">
                    <a16:creationId xmlns:a16="http://schemas.microsoft.com/office/drawing/2014/main" id="{8580B865-26FC-47ED-AFFF-98E24C98A828}"/>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7" name="Freeform: Shape 596">
                <a:extLst>
                  <a:ext uri="{FF2B5EF4-FFF2-40B4-BE49-F238E27FC236}">
                    <a16:creationId xmlns:a16="http://schemas.microsoft.com/office/drawing/2014/main" id="{FF1F900F-5195-485F-BF9B-10D0F4C4D806}"/>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8" name="Freeform: Shape 597">
                <a:extLst>
                  <a:ext uri="{FF2B5EF4-FFF2-40B4-BE49-F238E27FC236}">
                    <a16:creationId xmlns:a16="http://schemas.microsoft.com/office/drawing/2014/main" id="{AA3AA992-1C95-4721-853F-B7CE8CB55CF4}"/>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599" name="Freeform: Shape 598">
                <a:extLst>
                  <a:ext uri="{FF2B5EF4-FFF2-40B4-BE49-F238E27FC236}">
                    <a16:creationId xmlns:a16="http://schemas.microsoft.com/office/drawing/2014/main" id="{4724DE13-4948-42F9-951F-0F4D1E9DDFBC}"/>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0" name="Freeform: Shape 599">
                <a:extLst>
                  <a:ext uri="{FF2B5EF4-FFF2-40B4-BE49-F238E27FC236}">
                    <a16:creationId xmlns:a16="http://schemas.microsoft.com/office/drawing/2014/main" id="{5B8BB232-92AD-4D11-A11F-C77BB157B031}"/>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1" name="Freeform: Shape 600">
                <a:extLst>
                  <a:ext uri="{FF2B5EF4-FFF2-40B4-BE49-F238E27FC236}">
                    <a16:creationId xmlns:a16="http://schemas.microsoft.com/office/drawing/2014/main" id="{6A757CAF-3945-43C3-8627-E90E801A17B6}"/>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2" name="Freeform: Shape 601">
                <a:extLst>
                  <a:ext uri="{FF2B5EF4-FFF2-40B4-BE49-F238E27FC236}">
                    <a16:creationId xmlns:a16="http://schemas.microsoft.com/office/drawing/2014/main" id="{1C851C85-220B-4F57-8D7D-30566BBCFD3A}"/>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3" name="Freeform: Shape 602">
                <a:extLst>
                  <a:ext uri="{FF2B5EF4-FFF2-40B4-BE49-F238E27FC236}">
                    <a16:creationId xmlns:a16="http://schemas.microsoft.com/office/drawing/2014/main" id="{435E3BB3-3F5D-4E6A-9D32-EBF44B3E4CE5}"/>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4" name="Freeform: Shape 603">
                <a:extLst>
                  <a:ext uri="{FF2B5EF4-FFF2-40B4-BE49-F238E27FC236}">
                    <a16:creationId xmlns:a16="http://schemas.microsoft.com/office/drawing/2014/main" id="{0C2F6616-CC7C-4D70-87F8-F811AE512CD1}"/>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5" name="Freeform: Shape 604">
                <a:extLst>
                  <a:ext uri="{FF2B5EF4-FFF2-40B4-BE49-F238E27FC236}">
                    <a16:creationId xmlns:a16="http://schemas.microsoft.com/office/drawing/2014/main" id="{2E605984-E5F3-4E35-8252-CECC9F47DB02}"/>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6" name="Freeform: Shape 605">
                <a:extLst>
                  <a:ext uri="{FF2B5EF4-FFF2-40B4-BE49-F238E27FC236}">
                    <a16:creationId xmlns:a16="http://schemas.microsoft.com/office/drawing/2014/main" id="{6078866B-975C-4CE4-AD63-5F8FE5083D33}"/>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7" name="Freeform: Shape 606">
                <a:extLst>
                  <a:ext uri="{FF2B5EF4-FFF2-40B4-BE49-F238E27FC236}">
                    <a16:creationId xmlns:a16="http://schemas.microsoft.com/office/drawing/2014/main" id="{244B730E-E80A-46A0-BB7E-B9B8094525CA}"/>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8" name="Freeform: Shape 607">
                <a:extLst>
                  <a:ext uri="{FF2B5EF4-FFF2-40B4-BE49-F238E27FC236}">
                    <a16:creationId xmlns:a16="http://schemas.microsoft.com/office/drawing/2014/main" id="{70E267E7-0047-4611-A17D-204C369300EF}"/>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09" name="Freeform: Shape 608">
                <a:extLst>
                  <a:ext uri="{FF2B5EF4-FFF2-40B4-BE49-F238E27FC236}">
                    <a16:creationId xmlns:a16="http://schemas.microsoft.com/office/drawing/2014/main" id="{E1D3F267-DA6A-4158-B7AA-378C0261BDF1}"/>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0" name="Freeform: Shape 609">
                <a:extLst>
                  <a:ext uri="{FF2B5EF4-FFF2-40B4-BE49-F238E27FC236}">
                    <a16:creationId xmlns:a16="http://schemas.microsoft.com/office/drawing/2014/main" id="{CF379871-7943-4553-972B-5B05B6413087}"/>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1" name="Freeform: Shape 610">
                <a:extLst>
                  <a:ext uri="{FF2B5EF4-FFF2-40B4-BE49-F238E27FC236}">
                    <a16:creationId xmlns:a16="http://schemas.microsoft.com/office/drawing/2014/main" id="{7751DC97-5F3A-4747-AE57-A234BA990F0B}"/>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2" name="Freeform: Shape 611">
                <a:extLst>
                  <a:ext uri="{FF2B5EF4-FFF2-40B4-BE49-F238E27FC236}">
                    <a16:creationId xmlns:a16="http://schemas.microsoft.com/office/drawing/2014/main" id="{5955F5D9-C0BA-467D-BA10-8F2546515E3F}"/>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3" name="Freeform: Shape 612">
                <a:extLst>
                  <a:ext uri="{FF2B5EF4-FFF2-40B4-BE49-F238E27FC236}">
                    <a16:creationId xmlns:a16="http://schemas.microsoft.com/office/drawing/2014/main" id="{87F7D317-86A6-4D56-9BA5-1A769B760072}"/>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4" name="Freeform: Shape 613">
                <a:extLst>
                  <a:ext uri="{FF2B5EF4-FFF2-40B4-BE49-F238E27FC236}">
                    <a16:creationId xmlns:a16="http://schemas.microsoft.com/office/drawing/2014/main" id="{AA40B86C-7AE7-4FEC-8253-DACD17DB4CD1}"/>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5" name="Freeform: Shape 614">
                <a:extLst>
                  <a:ext uri="{FF2B5EF4-FFF2-40B4-BE49-F238E27FC236}">
                    <a16:creationId xmlns:a16="http://schemas.microsoft.com/office/drawing/2014/main" id="{0EF69BAB-6476-47E4-95A3-1914A65924E4}"/>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6" name="Freeform: Shape 615">
                <a:extLst>
                  <a:ext uri="{FF2B5EF4-FFF2-40B4-BE49-F238E27FC236}">
                    <a16:creationId xmlns:a16="http://schemas.microsoft.com/office/drawing/2014/main" id="{F16D5172-7824-4C51-8863-EE29B54561AE}"/>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7" name="Freeform: Shape 616">
                <a:extLst>
                  <a:ext uri="{FF2B5EF4-FFF2-40B4-BE49-F238E27FC236}">
                    <a16:creationId xmlns:a16="http://schemas.microsoft.com/office/drawing/2014/main" id="{A4C32876-B9F2-4417-AA61-A11982F49765}"/>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8" name="Freeform: Shape 617">
                <a:extLst>
                  <a:ext uri="{FF2B5EF4-FFF2-40B4-BE49-F238E27FC236}">
                    <a16:creationId xmlns:a16="http://schemas.microsoft.com/office/drawing/2014/main" id="{534E25E1-A5E9-4098-AC3E-93ED691FA8AE}"/>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19" name="Freeform: Shape 618">
                <a:extLst>
                  <a:ext uri="{FF2B5EF4-FFF2-40B4-BE49-F238E27FC236}">
                    <a16:creationId xmlns:a16="http://schemas.microsoft.com/office/drawing/2014/main" id="{77840FB4-3B23-40B2-B3B3-B89CDE400A00}"/>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0" name="Freeform: Shape 619">
                <a:extLst>
                  <a:ext uri="{FF2B5EF4-FFF2-40B4-BE49-F238E27FC236}">
                    <a16:creationId xmlns:a16="http://schemas.microsoft.com/office/drawing/2014/main" id="{23844F86-182D-459F-87C9-6D6865074366}"/>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1" name="Freeform: Shape 620">
                <a:extLst>
                  <a:ext uri="{FF2B5EF4-FFF2-40B4-BE49-F238E27FC236}">
                    <a16:creationId xmlns:a16="http://schemas.microsoft.com/office/drawing/2014/main" id="{1254EFE3-CC34-4599-B3E3-BC375DBD9B28}"/>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2" name="Freeform: Shape 621">
                <a:extLst>
                  <a:ext uri="{FF2B5EF4-FFF2-40B4-BE49-F238E27FC236}">
                    <a16:creationId xmlns:a16="http://schemas.microsoft.com/office/drawing/2014/main" id="{290392DD-588A-4C38-9473-8A5319F8AD98}"/>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3" name="Freeform: Shape 622">
                <a:extLst>
                  <a:ext uri="{FF2B5EF4-FFF2-40B4-BE49-F238E27FC236}">
                    <a16:creationId xmlns:a16="http://schemas.microsoft.com/office/drawing/2014/main" id="{AFC49A86-C511-4EE0-A361-D6707ABD99C0}"/>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4" name="Freeform: Shape 623">
                <a:extLst>
                  <a:ext uri="{FF2B5EF4-FFF2-40B4-BE49-F238E27FC236}">
                    <a16:creationId xmlns:a16="http://schemas.microsoft.com/office/drawing/2014/main" id="{00EC3B94-2DF5-49C1-975B-E3A1F59CCE3A}"/>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5" name="Freeform: Shape 624">
                <a:extLst>
                  <a:ext uri="{FF2B5EF4-FFF2-40B4-BE49-F238E27FC236}">
                    <a16:creationId xmlns:a16="http://schemas.microsoft.com/office/drawing/2014/main" id="{96FB563C-33CC-4C8A-B11F-8E0C1411D193}"/>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6" name="Freeform: Shape 625">
                <a:extLst>
                  <a:ext uri="{FF2B5EF4-FFF2-40B4-BE49-F238E27FC236}">
                    <a16:creationId xmlns:a16="http://schemas.microsoft.com/office/drawing/2014/main" id="{FF028CFD-C2D4-4A3C-BD8F-A500611A002E}"/>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7" name="Freeform: Shape 626">
                <a:extLst>
                  <a:ext uri="{FF2B5EF4-FFF2-40B4-BE49-F238E27FC236}">
                    <a16:creationId xmlns:a16="http://schemas.microsoft.com/office/drawing/2014/main" id="{A88524F2-7A0C-492F-B5D0-5B96F1074FC8}"/>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8" name="Freeform: Shape 627">
                <a:extLst>
                  <a:ext uri="{FF2B5EF4-FFF2-40B4-BE49-F238E27FC236}">
                    <a16:creationId xmlns:a16="http://schemas.microsoft.com/office/drawing/2014/main" id="{2C5D7761-E954-46CE-99F8-E0F2EBFE290C}"/>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29" name="Freeform: Shape 628">
                <a:extLst>
                  <a:ext uri="{FF2B5EF4-FFF2-40B4-BE49-F238E27FC236}">
                    <a16:creationId xmlns:a16="http://schemas.microsoft.com/office/drawing/2014/main" id="{00FB85C7-DED8-462D-95F8-D37409832873}"/>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0" name="Freeform: Shape 629">
                <a:extLst>
                  <a:ext uri="{FF2B5EF4-FFF2-40B4-BE49-F238E27FC236}">
                    <a16:creationId xmlns:a16="http://schemas.microsoft.com/office/drawing/2014/main" id="{0311AA53-9C6F-4A5B-BECF-FFA51AF8BEDB}"/>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1" name="Freeform: Shape 630">
                <a:extLst>
                  <a:ext uri="{FF2B5EF4-FFF2-40B4-BE49-F238E27FC236}">
                    <a16:creationId xmlns:a16="http://schemas.microsoft.com/office/drawing/2014/main" id="{BD1F2C76-098E-4D22-A81F-E8E4D18E1CCB}"/>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2" name="Freeform: Shape 631">
                <a:extLst>
                  <a:ext uri="{FF2B5EF4-FFF2-40B4-BE49-F238E27FC236}">
                    <a16:creationId xmlns:a16="http://schemas.microsoft.com/office/drawing/2014/main" id="{F544F0EB-ADD2-4A5B-B4EF-9F3F37C1067A}"/>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3" name="Freeform: Shape 632">
                <a:extLst>
                  <a:ext uri="{FF2B5EF4-FFF2-40B4-BE49-F238E27FC236}">
                    <a16:creationId xmlns:a16="http://schemas.microsoft.com/office/drawing/2014/main" id="{8D7B7EE7-1477-4DF7-BD58-72A781C462DB}"/>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4" name="Freeform: Shape 633">
                <a:extLst>
                  <a:ext uri="{FF2B5EF4-FFF2-40B4-BE49-F238E27FC236}">
                    <a16:creationId xmlns:a16="http://schemas.microsoft.com/office/drawing/2014/main" id="{570FD797-8604-4BA6-B06F-F2CA6DE523A6}"/>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5" name="Freeform: Shape 634">
                <a:extLst>
                  <a:ext uri="{FF2B5EF4-FFF2-40B4-BE49-F238E27FC236}">
                    <a16:creationId xmlns:a16="http://schemas.microsoft.com/office/drawing/2014/main" id="{02D8E15D-769A-4824-A972-F907D5D3A506}"/>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6" name="Freeform: Shape 635">
                <a:extLst>
                  <a:ext uri="{FF2B5EF4-FFF2-40B4-BE49-F238E27FC236}">
                    <a16:creationId xmlns:a16="http://schemas.microsoft.com/office/drawing/2014/main" id="{0631525C-1FC0-444D-8DFD-C9F639D26050}"/>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7" name="Freeform: Shape 636">
                <a:extLst>
                  <a:ext uri="{FF2B5EF4-FFF2-40B4-BE49-F238E27FC236}">
                    <a16:creationId xmlns:a16="http://schemas.microsoft.com/office/drawing/2014/main" id="{ED4A92C6-27D9-496D-B57F-CD81CC7860C4}"/>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8" name="Freeform: Shape 637">
                <a:extLst>
                  <a:ext uri="{FF2B5EF4-FFF2-40B4-BE49-F238E27FC236}">
                    <a16:creationId xmlns:a16="http://schemas.microsoft.com/office/drawing/2014/main" id="{150681F6-4093-4067-9987-F46A5354F2E0}"/>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39" name="Freeform: Shape 638">
                <a:extLst>
                  <a:ext uri="{FF2B5EF4-FFF2-40B4-BE49-F238E27FC236}">
                    <a16:creationId xmlns:a16="http://schemas.microsoft.com/office/drawing/2014/main" id="{A1B81D88-193A-45E0-8D1B-1F0B4698CC81}"/>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0" name="Freeform: Shape 639">
                <a:extLst>
                  <a:ext uri="{FF2B5EF4-FFF2-40B4-BE49-F238E27FC236}">
                    <a16:creationId xmlns:a16="http://schemas.microsoft.com/office/drawing/2014/main" id="{AB63B544-CA9D-4747-9BD7-8AD68ECB06FC}"/>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1" name="Freeform: Shape 640">
                <a:extLst>
                  <a:ext uri="{FF2B5EF4-FFF2-40B4-BE49-F238E27FC236}">
                    <a16:creationId xmlns:a16="http://schemas.microsoft.com/office/drawing/2014/main" id="{EF6C6F91-381D-4DCD-A43E-81981063A6DF}"/>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2" name="Freeform: Shape 641">
                <a:extLst>
                  <a:ext uri="{FF2B5EF4-FFF2-40B4-BE49-F238E27FC236}">
                    <a16:creationId xmlns:a16="http://schemas.microsoft.com/office/drawing/2014/main" id="{0F678FEC-F576-4662-89C7-475362C9D5F1}"/>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3" name="Freeform: Shape 642">
                <a:extLst>
                  <a:ext uri="{FF2B5EF4-FFF2-40B4-BE49-F238E27FC236}">
                    <a16:creationId xmlns:a16="http://schemas.microsoft.com/office/drawing/2014/main" id="{E96F9168-C6D4-41D7-8639-B0CE616E2FFD}"/>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4" name="Freeform: Shape 643">
                <a:extLst>
                  <a:ext uri="{FF2B5EF4-FFF2-40B4-BE49-F238E27FC236}">
                    <a16:creationId xmlns:a16="http://schemas.microsoft.com/office/drawing/2014/main" id="{C97DEDC8-9A54-44CC-BABB-04F584B5E178}"/>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5" name="Freeform: Shape 644">
                <a:extLst>
                  <a:ext uri="{FF2B5EF4-FFF2-40B4-BE49-F238E27FC236}">
                    <a16:creationId xmlns:a16="http://schemas.microsoft.com/office/drawing/2014/main" id="{3A34BB79-0ED2-4960-97C1-71B9C7B1107F}"/>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6" name="Freeform: Shape 645">
                <a:extLst>
                  <a:ext uri="{FF2B5EF4-FFF2-40B4-BE49-F238E27FC236}">
                    <a16:creationId xmlns:a16="http://schemas.microsoft.com/office/drawing/2014/main" id="{ADC85DB3-B669-4789-95BB-A62C2524DC55}"/>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7" name="Freeform: Shape 646">
                <a:extLst>
                  <a:ext uri="{FF2B5EF4-FFF2-40B4-BE49-F238E27FC236}">
                    <a16:creationId xmlns:a16="http://schemas.microsoft.com/office/drawing/2014/main" id="{E15E2A3A-EB40-47B8-8C7B-819E36C14E47}"/>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8" name="Freeform: Shape 647">
                <a:extLst>
                  <a:ext uri="{FF2B5EF4-FFF2-40B4-BE49-F238E27FC236}">
                    <a16:creationId xmlns:a16="http://schemas.microsoft.com/office/drawing/2014/main" id="{35553656-3A01-4DF7-8DFE-997E8D7FD2DD}"/>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49" name="Freeform: Shape 648">
                <a:extLst>
                  <a:ext uri="{FF2B5EF4-FFF2-40B4-BE49-F238E27FC236}">
                    <a16:creationId xmlns:a16="http://schemas.microsoft.com/office/drawing/2014/main" id="{3E32F21B-CB83-44D5-A570-1790A10EDB83}"/>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0" name="Freeform: Shape 649">
                <a:extLst>
                  <a:ext uri="{FF2B5EF4-FFF2-40B4-BE49-F238E27FC236}">
                    <a16:creationId xmlns:a16="http://schemas.microsoft.com/office/drawing/2014/main" id="{DF44A196-43EA-4D55-8FED-68F1585A3253}"/>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1" name="Freeform: Shape 650">
                <a:extLst>
                  <a:ext uri="{FF2B5EF4-FFF2-40B4-BE49-F238E27FC236}">
                    <a16:creationId xmlns:a16="http://schemas.microsoft.com/office/drawing/2014/main" id="{E850F58C-9A5B-457F-91A6-7283832BB1FF}"/>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2" name="Freeform: Shape 651">
                <a:extLst>
                  <a:ext uri="{FF2B5EF4-FFF2-40B4-BE49-F238E27FC236}">
                    <a16:creationId xmlns:a16="http://schemas.microsoft.com/office/drawing/2014/main" id="{C9B3325A-65D4-47B1-91C8-4C4BBD6D456F}"/>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3" name="Freeform: Shape 652">
                <a:extLst>
                  <a:ext uri="{FF2B5EF4-FFF2-40B4-BE49-F238E27FC236}">
                    <a16:creationId xmlns:a16="http://schemas.microsoft.com/office/drawing/2014/main" id="{0EADF38C-304C-4E88-8810-7046FED3E194}"/>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4" name="Freeform: Shape 653">
                <a:extLst>
                  <a:ext uri="{FF2B5EF4-FFF2-40B4-BE49-F238E27FC236}">
                    <a16:creationId xmlns:a16="http://schemas.microsoft.com/office/drawing/2014/main" id="{56F0F567-A55C-4BF3-8A62-1A5CF26E528D}"/>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5" name="Freeform: Shape 654">
                <a:extLst>
                  <a:ext uri="{FF2B5EF4-FFF2-40B4-BE49-F238E27FC236}">
                    <a16:creationId xmlns:a16="http://schemas.microsoft.com/office/drawing/2014/main" id="{FEB6DFD8-6088-40AC-9C85-11FA6658EFE3}"/>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6" name="Freeform: Shape 655">
                <a:extLst>
                  <a:ext uri="{FF2B5EF4-FFF2-40B4-BE49-F238E27FC236}">
                    <a16:creationId xmlns:a16="http://schemas.microsoft.com/office/drawing/2014/main" id="{6048CFFF-0D65-41C4-8BDE-5A45FDE5F41A}"/>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7" name="Freeform: Shape 656">
                <a:extLst>
                  <a:ext uri="{FF2B5EF4-FFF2-40B4-BE49-F238E27FC236}">
                    <a16:creationId xmlns:a16="http://schemas.microsoft.com/office/drawing/2014/main" id="{7B0A2135-5F94-4237-83E7-09064D875127}"/>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8" name="Freeform: Shape 657">
                <a:extLst>
                  <a:ext uri="{FF2B5EF4-FFF2-40B4-BE49-F238E27FC236}">
                    <a16:creationId xmlns:a16="http://schemas.microsoft.com/office/drawing/2014/main" id="{05A0EE4A-1E58-4509-9012-F06324BFA633}"/>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59" name="Freeform: Shape 658">
                <a:extLst>
                  <a:ext uri="{FF2B5EF4-FFF2-40B4-BE49-F238E27FC236}">
                    <a16:creationId xmlns:a16="http://schemas.microsoft.com/office/drawing/2014/main" id="{AF16C251-56F5-430A-A492-DB03E853EEF4}"/>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0" name="Freeform: Shape 659">
                <a:extLst>
                  <a:ext uri="{FF2B5EF4-FFF2-40B4-BE49-F238E27FC236}">
                    <a16:creationId xmlns:a16="http://schemas.microsoft.com/office/drawing/2014/main" id="{0BB0FF5B-480D-4F70-B01C-0FD30A5668D0}"/>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1" name="Freeform: Shape 660">
                <a:extLst>
                  <a:ext uri="{FF2B5EF4-FFF2-40B4-BE49-F238E27FC236}">
                    <a16:creationId xmlns:a16="http://schemas.microsoft.com/office/drawing/2014/main" id="{13EB5B5C-1DAA-42B6-B6F9-934072DB524D}"/>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2" name="Freeform: Shape 661">
                <a:extLst>
                  <a:ext uri="{FF2B5EF4-FFF2-40B4-BE49-F238E27FC236}">
                    <a16:creationId xmlns:a16="http://schemas.microsoft.com/office/drawing/2014/main" id="{664376D5-5D5F-4BF7-99A6-A3CC3FC2F5C6}"/>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3" name="Freeform: Shape 662">
                <a:extLst>
                  <a:ext uri="{FF2B5EF4-FFF2-40B4-BE49-F238E27FC236}">
                    <a16:creationId xmlns:a16="http://schemas.microsoft.com/office/drawing/2014/main" id="{8B2E7B8B-98E8-4ED5-A8C8-4722AE755F20}"/>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4" name="Freeform: Shape 663">
                <a:extLst>
                  <a:ext uri="{FF2B5EF4-FFF2-40B4-BE49-F238E27FC236}">
                    <a16:creationId xmlns:a16="http://schemas.microsoft.com/office/drawing/2014/main" id="{36AB8443-31AE-426A-A3F0-9E56D5349551}"/>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665" name="Freeform: Shape 664">
                <a:extLst>
                  <a:ext uri="{FF2B5EF4-FFF2-40B4-BE49-F238E27FC236}">
                    <a16:creationId xmlns:a16="http://schemas.microsoft.com/office/drawing/2014/main" id="{1D60FFF9-9450-486B-AE43-8FCCD5629B14}"/>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grpSp>
        <p:grpSp>
          <p:nvGrpSpPr>
            <p:cNvPr id="325" name="Group 324">
              <a:extLst>
                <a:ext uri="{FF2B5EF4-FFF2-40B4-BE49-F238E27FC236}">
                  <a16:creationId xmlns:a16="http://schemas.microsoft.com/office/drawing/2014/main" id="{66E8083B-8F5D-458C-B86B-74FAEA72CFBD}"/>
                </a:ext>
              </a:extLst>
            </p:cNvPr>
            <p:cNvGrpSpPr/>
            <p:nvPr/>
          </p:nvGrpSpPr>
          <p:grpSpPr>
            <a:xfrm>
              <a:off x="2145218" y="1916583"/>
              <a:ext cx="1895109" cy="756657"/>
              <a:chOff x="1677798" y="2265028"/>
              <a:chExt cx="3045203" cy="1526796"/>
            </a:xfrm>
          </p:grpSpPr>
          <p:sp>
            <p:nvSpPr>
              <p:cNvPr id="440" name="Freeform: Shape 439">
                <a:extLst>
                  <a:ext uri="{FF2B5EF4-FFF2-40B4-BE49-F238E27FC236}">
                    <a16:creationId xmlns:a16="http://schemas.microsoft.com/office/drawing/2014/main" id="{C903A5CD-FB96-41CA-AA00-797C04F99446}"/>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1" name="Freeform: Shape 440">
                <a:extLst>
                  <a:ext uri="{FF2B5EF4-FFF2-40B4-BE49-F238E27FC236}">
                    <a16:creationId xmlns:a16="http://schemas.microsoft.com/office/drawing/2014/main" id="{D30B837D-26CD-438F-8759-023C7E21A64A}"/>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Freeform: Shape 441">
                <a:extLst>
                  <a:ext uri="{FF2B5EF4-FFF2-40B4-BE49-F238E27FC236}">
                    <a16:creationId xmlns:a16="http://schemas.microsoft.com/office/drawing/2014/main" id="{2CED5616-5F3F-486C-8186-3D484B54E73E}"/>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reeform: Shape 442">
                <a:extLst>
                  <a:ext uri="{FF2B5EF4-FFF2-40B4-BE49-F238E27FC236}">
                    <a16:creationId xmlns:a16="http://schemas.microsoft.com/office/drawing/2014/main" id="{551A53BB-D821-45D7-B442-8E362FC15B28}"/>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Freeform: Shape 443">
                <a:extLst>
                  <a:ext uri="{FF2B5EF4-FFF2-40B4-BE49-F238E27FC236}">
                    <a16:creationId xmlns:a16="http://schemas.microsoft.com/office/drawing/2014/main" id="{8A8C3958-60C1-4D52-93A0-FAAF169F7314}"/>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Freeform: Shape 444">
                <a:extLst>
                  <a:ext uri="{FF2B5EF4-FFF2-40B4-BE49-F238E27FC236}">
                    <a16:creationId xmlns:a16="http://schemas.microsoft.com/office/drawing/2014/main" id="{320CC945-8337-4692-AA80-BFB718A8E107}"/>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Freeform: Shape 445">
                <a:extLst>
                  <a:ext uri="{FF2B5EF4-FFF2-40B4-BE49-F238E27FC236}">
                    <a16:creationId xmlns:a16="http://schemas.microsoft.com/office/drawing/2014/main" id="{74A5BEF9-6AB0-429E-BB27-64A8B3DF2411}"/>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reeform: Shape 446">
                <a:extLst>
                  <a:ext uri="{FF2B5EF4-FFF2-40B4-BE49-F238E27FC236}">
                    <a16:creationId xmlns:a16="http://schemas.microsoft.com/office/drawing/2014/main" id="{EE67C776-6373-4760-87C7-4163E09C94EB}"/>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Freeform: Shape 447">
                <a:extLst>
                  <a:ext uri="{FF2B5EF4-FFF2-40B4-BE49-F238E27FC236}">
                    <a16:creationId xmlns:a16="http://schemas.microsoft.com/office/drawing/2014/main" id="{DD0CDD4D-F8B2-4C13-876A-0022764DF060}"/>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eeform: Shape 448">
                <a:extLst>
                  <a:ext uri="{FF2B5EF4-FFF2-40B4-BE49-F238E27FC236}">
                    <a16:creationId xmlns:a16="http://schemas.microsoft.com/office/drawing/2014/main" id="{7C7556B5-F30E-4C57-9637-08AD8D181115}"/>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reeform: Shape 449">
                <a:extLst>
                  <a:ext uri="{FF2B5EF4-FFF2-40B4-BE49-F238E27FC236}">
                    <a16:creationId xmlns:a16="http://schemas.microsoft.com/office/drawing/2014/main" id="{9EE029BD-7E12-47AB-B4F3-C58619946BF9}"/>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Freeform: Shape 450">
                <a:extLst>
                  <a:ext uri="{FF2B5EF4-FFF2-40B4-BE49-F238E27FC236}">
                    <a16:creationId xmlns:a16="http://schemas.microsoft.com/office/drawing/2014/main" id="{355C1DBB-0DF5-4EE0-B5E5-255E1619D0CC}"/>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reeform: Shape 451">
                <a:extLst>
                  <a:ext uri="{FF2B5EF4-FFF2-40B4-BE49-F238E27FC236}">
                    <a16:creationId xmlns:a16="http://schemas.microsoft.com/office/drawing/2014/main" id="{99F72863-3C57-4790-8620-C639526538D7}"/>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Freeform: Shape 452">
                <a:extLst>
                  <a:ext uri="{FF2B5EF4-FFF2-40B4-BE49-F238E27FC236}">
                    <a16:creationId xmlns:a16="http://schemas.microsoft.com/office/drawing/2014/main" id="{21409777-ED23-4F66-AE09-ADDFDEBAEE77}"/>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reeform: Shape 453">
                <a:extLst>
                  <a:ext uri="{FF2B5EF4-FFF2-40B4-BE49-F238E27FC236}">
                    <a16:creationId xmlns:a16="http://schemas.microsoft.com/office/drawing/2014/main" id="{29121537-6CBB-4DB2-BA1F-74845FE4D687}"/>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reeform: Shape 454">
                <a:extLst>
                  <a:ext uri="{FF2B5EF4-FFF2-40B4-BE49-F238E27FC236}">
                    <a16:creationId xmlns:a16="http://schemas.microsoft.com/office/drawing/2014/main" id="{1FC553A1-18A7-4A33-AB4C-C1DAA0296FDD}"/>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reeform: Shape 455">
                <a:extLst>
                  <a:ext uri="{FF2B5EF4-FFF2-40B4-BE49-F238E27FC236}">
                    <a16:creationId xmlns:a16="http://schemas.microsoft.com/office/drawing/2014/main" id="{0A82BD5E-45E5-4805-A17A-4DD5E7F97CB3}"/>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Freeform: Shape 456">
                <a:extLst>
                  <a:ext uri="{FF2B5EF4-FFF2-40B4-BE49-F238E27FC236}">
                    <a16:creationId xmlns:a16="http://schemas.microsoft.com/office/drawing/2014/main" id="{27C8A7BC-FEC6-49E2-8D28-8F754DE562E1}"/>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Freeform: Shape 457">
                <a:extLst>
                  <a:ext uri="{FF2B5EF4-FFF2-40B4-BE49-F238E27FC236}">
                    <a16:creationId xmlns:a16="http://schemas.microsoft.com/office/drawing/2014/main" id="{C8681E58-9703-4225-B16A-71D1024C8713}"/>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CDC1876-7D87-4CB4-8585-073722633E80}"/>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BA18C238-2E5A-450D-9CC1-0EFFD797A699}"/>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D3CBE9C9-F68D-4C1C-B107-330309CF86F9}"/>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reeform: Shape 461">
                <a:extLst>
                  <a:ext uri="{FF2B5EF4-FFF2-40B4-BE49-F238E27FC236}">
                    <a16:creationId xmlns:a16="http://schemas.microsoft.com/office/drawing/2014/main" id="{0A385E13-2898-4703-996F-01D0B415CB78}"/>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reeform: Shape 462">
                <a:extLst>
                  <a:ext uri="{FF2B5EF4-FFF2-40B4-BE49-F238E27FC236}">
                    <a16:creationId xmlns:a16="http://schemas.microsoft.com/office/drawing/2014/main" id="{5FF6DBBB-98CE-4B2B-824D-882397FA85AD}"/>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reeform: Shape 463">
                <a:extLst>
                  <a:ext uri="{FF2B5EF4-FFF2-40B4-BE49-F238E27FC236}">
                    <a16:creationId xmlns:a16="http://schemas.microsoft.com/office/drawing/2014/main" id="{79E33FF6-73B7-4B9F-B34F-8C9B72605161}"/>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reeform: Shape 464">
                <a:extLst>
                  <a:ext uri="{FF2B5EF4-FFF2-40B4-BE49-F238E27FC236}">
                    <a16:creationId xmlns:a16="http://schemas.microsoft.com/office/drawing/2014/main" id="{2CDA650E-C26A-406C-B74B-07EBC01F4C95}"/>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Freeform: Shape 465">
                <a:extLst>
                  <a:ext uri="{FF2B5EF4-FFF2-40B4-BE49-F238E27FC236}">
                    <a16:creationId xmlns:a16="http://schemas.microsoft.com/office/drawing/2014/main" id="{F8AE23DB-C336-4A2B-A8AA-45D1C5B7768D}"/>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reeform: Shape 466">
                <a:extLst>
                  <a:ext uri="{FF2B5EF4-FFF2-40B4-BE49-F238E27FC236}">
                    <a16:creationId xmlns:a16="http://schemas.microsoft.com/office/drawing/2014/main" id="{1934A01B-CE74-4D33-8109-83BC625BDAA0}"/>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Freeform: Shape 467">
                <a:extLst>
                  <a:ext uri="{FF2B5EF4-FFF2-40B4-BE49-F238E27FC236}">
                    <a16:creationId xmlns:a16="http://schemas.microsoft.com/office/drawing/2014/main" id="{EA352CF4-F6E0-4194-9CEC-784C25509388}"/>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Freeform: Shape 468">
                <a:extLst>
                  <a:ext uri="{FF2B5EF4-FFF2-40B4-BE49-F238E27FC236}">
                    <a16:creationId xmlns:a16="http://schemas.microsoft.com/office/drawing/2014/main" id="{1F5E1004-14A1-46A0-8F02-FD93797DBBD5}"/>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reeform: Shape 469">
                <a:extLst>
                  <a:ext uri="{FF2B5EF4-FFF2-40B4-BE49-F238E27FC236}">
                    <a16:creationId xmlns:a16="http://schemas.microsoft.com/office/drawing/2014/main" id="{8B522C9F-5B48-442B-989F-96EEA202452D}"/>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Freeform: Shape 470">
                <a:extLst>
                  <a:ext uri="{FF2B5EF4-FFF2-40B4-BE49-F238E27FC236}">
                    <a16:creationId xmlns:a16="http://schemas.microsoft.com/office/drawing/2014/main" id="{CAAB987F-0A9D-4FA8-B08C-F2A52FC1DBCB}"/>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Freeform: Shape 471">
                <a:extLst>
                  <a:ext uri="{FF2B5EF4-FFF2-40B4-BE49-F238E27FC236}">
                    <a16:creationId xmlns:a16="http://schemas.microsoft.com/office/drawing/2014/main" id="{A8042357-9AE0-4207-AC8B-62C409289287}"/>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Freeform: Shape 472">
                <a:extLst>
                  <a:ext uri="{FF2B5EF4-FFF2-40B4-BE49-F238E27FC236}">
                    <a16:creationId xmlns:a16="http://schemas.microsoft.com/office/drawing/2014/main" id="{59E9EAE6-0D1D-437D-8945-6B833B594FCC}"/>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reeform: Shape 473">
                <a:extLst>
                  <a:ext uri="{FF2B5EF4-FFF2-40B4-BE49-F238E27FC236}">
                    <a16:creationId xmlns:a16="http://schemas.microsoft.com/office/drawing/2014/main" id="{9D949160-0DB0-4971-A754-A7DD54B1DD41}"/>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Freeform: Shape 474">
                <a:extLst>
                  <a:ext uri="{FF2B5EF4-FFF2-40B4-BE49-F238E27FC236}">
                    <a16:creationId xmlns:a16="http://schemas.microsoft.com/office/drawing/2014/main" id="{6C40A248-CBD9-4B51-9C58-B775BC3E4466}"/>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Freeform: Shape 475">
                <a:extLst>
                  <a:ext uri="{FF2B5EF4-FFF2-40B4-BE49-F238E27FC236}">
                    <a16:creationId xmlns:a16="http://schemas.microsoft.com/office/drawing/2014/main" id="{D005606E-EEEC-49A8-B8BD-5D55127ED4AD}"/>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Freeform: Shape 476">
                <a:extLst>
                  <a:ext uri="{FF2B5EF4-FFF2-40B4-BE49-F238E27FC236}">
                    <a16:creationId xmlns:a16="http://schemas.microsoft.com/office/drawing/2014/main" id="{3AE9A77F-E62D-470C-839E-088D93298ABF}"/>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Freeform: Shape 477">
                <a:extLst>
                  <a:ext uri="{FF2B5EF4-FFF2-40B4-BE49-F238E27FC236}">
                    <a16:creationId xmlns:a16="http://schemas.microsoft.com/office/drawing/2014/main" id="{FA282DFC-0648-4C14-A060-8A69A4A2077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Freeform: Shape 478">
                <a:extLst>
                  <a:ext uri="{FF2B5EF4-FFF2-40B4-BE49-F238E27FC236}">
                    <a16:creationId xmlns:a16="http://schemas.microsoft.com/office/drawing/2014/main" id="{39A1C287-E29F-42E3-8287-1D93B7F716CD}"/>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Freeform: Shape 479">
                <a:extLst>
                  <a:ext uri="{FF2B5EF4-FFF2-40B4-BE49-F238E27FC236}">
                    <a16:creationId xmlns:a16="http://schemas.microsoft.com/office/drawing/2014/main" id="{EB28FDC3-4F13-4AE9-94B1-9D2E75084541}"/>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Freeform: Shape 480">
                <a:extLst>
                  <a:ext uri="{FF2B5EF4-FFF2-40B4-BE49-F238E27FC236}">
                    <a16:creationId xmlns:a16="http://schemas.microsoft.com/office/drawing/2014/main" id="{6F1CC37F-A8CC-4CCC-A476-271C496ED113}"/>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Freeform: Shape 481">
                <a:extLst>
                  <a:ext uri="{FF2B5EF4-FFF2-40B4-BE49-F238E27FC236}">
                    <a16:creationId xmlns:a16="http://schemas.microsoft.com/office/drawing/2014/main" id="{9990EB8C-3C50-4EB9-82C0-D07FC2AF1F35}"/>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reeform: Shape 482">
                <a:extLst>
                  <a:ext uri="{FF2B5EF4-FFF2-40B4-BE49-F238E27FC236}">
                    <a16:creationId xmlns:a16="http://schemas.microsoft.com/office/drawing/2014/main" id="{72E9326B-4393-4F63-9228-662D7B7C1A2E}"/>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Freeform: Shape 483">
                <a:extLst>
                  <a:ext uri="{FF2B5EF4-FFF2-40B4-BE49-F238E27FC236}">
                    <a16:creationId xmlns:a16="http://schemas.microsoft.com/office/drawing/2014/main" id="{9813C987-A11E-43B0-B56E-13428A2A79CD}"/>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Freeform: Shape 484">
                <a:extLst>
                  <a:ext uri="{FF2B5EF4-FFF2-40B4-BE49-F238E27FC236}">
                    <a16:creationId xmlns:a16="http://schemas.microsoft.com/office/drawing/2014/main" id="{94B9A396-1305-4EBE-A7AC-586BF4705093}"/>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Freeform: Shape 485">
                <a:extLst>
                  <a:ext uri="{FF2B5EF4-FFF2-40B4-BE49-F238E27FC236}">
                    <a16:creationId xmlns:a16="http://schemas.microsoft.com/office/drawing/2014/main" id="{9B2F63F6-E948-4A64-9591-C1C82380EF98}"/>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Freeform: Shape 486">
                <a:extLst>
                  <a:ext uri="{FF2B5EF4-FFF2-40B4-BE49-F238E27FC236}">
                    <a16:creationId xmlns:a16="http://schemas.microsoft.com/office/drawing/2014/main" id="{8796664D-BEA0-4D90-A63E-3BE1036804F7}"/>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Freeform: Shape 487">
                <a:extLst>
                  <a:ext uri="{FF2B5EF4-FFF2-40B4-BE49-F238E27FC236}">
                    <a16:creationId xmlns:a16="http://schemas.microsoft.com/office/drawing/2014/main" id="{728B8128-32FD-46EA-BA77-4EA0FFF98FDC}"/>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Freeform: Shape 488">
                <a:extLst>
                  <a:ext uri="{FF2B5EF4-FFF2-40B4-BE49-F238E27FC236}">
                    <a16:creationId xmlns:a16="http://schemas.microsoft.com/office/drawing/2014/main" id="{A1DFC821-F1B2-402E-9CB2-ECBA30F6FB84}"/>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Freeform: Shape 489">
                <a:extLst>
                  <a:ext uri="{FF2B5EF4-FFF2-40B4-BE49-F238E27FC236}">
                    <a16:creationId xmlns:a16="http://schemas.microsoft.com/office/drawing/2014/main" id="{59A852F2-92AD-442E-AE0F-BF9A2400B829}"/>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Freeform: Shape 490">
                <a:extLst>
                  <a:ext uri="{FF2B5EF4-FFF2-40B4-BE49-F238E27FC236}">
                    <a16:creationId xmlns:a16="http://schemas.microsoft.com/office/drawing/2014/main" id="{48A936EE-223A-4037-8DD8-682074181B9E}"/>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Freeform: Shape 491">
                <a:extLst>
                  <a:ext uri="{FF2B5EF4-FFF2-40B4-BE49-F238E27FC236}">
                    <a16:creationId xmlns:a16="http://schemas.microsoft.com/office/drawing/2014/main" id="{FB9F571B-A2DE-4CAB-A5D2-D757E677E914}"/>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Freeform: Shape 492">
                <a:extLst>
                  <a:ext uri="{FF2B5EF4-FFF2-40B4-BE49-F238E27FC236}">
                    <a16:creationId xmlns:a16="http://schemas.microsoft.com/office/drawing/2014/main" id="{2C038B6D-009C-47E6-A661-C00E9E33F3A0}"/>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reeform: Shape 493">
                <a:extLst>
                  <a:ext uri="{FF2B5EF4-FFF2-40B4-BE49-F238E27FC236}">
                    <a16:creationId xmlns:a16="http://schemas.microsoft.com/office/drawing/2014/main" id="{75D5FA91-902A-4BDE-B752-53CD10358C42}"/>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Freeform: Shape 494">
                <a:extLst>
                  <a:ext uri="{FF2B5EF4-FFF2-40B4-BE49-F238E27FC236}">
                    <a16:creationId xmlns:a16="http://schemas.microsoft.com/office/drawing/2014/main" id="{0EBAC010-4DCB-4DF5-BC9B-D12234245B26}"/>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Freeform: Shape 495">
                <a:extLst>
                  <a:ext uri="{FF2B5EF4-FFF2-40B4-BE49-F238E27FC236}">
                    <a16:creationId xmlns:a16="http://schemas.microsoft.com/office/drawing/2014/main" id="{DD74601F-6120-492F-AACC-181768C26849}"/>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Freeform: Shape 496">
                <a:extLst>
                  <a:ext uri="{FF2B5EF4-FFF2-40B4-BE49-F238E27FC236}">
                    <a16:creationId xmlns:a16="http://schemas.microsoft.com/office/drawing/2014/main" id="{F9AE4648-F7C0-4B01-9B5C-687743327299}"/>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Freeform: Shape 497">
                <a:extLst>
                  <a:ext uri="{FF2B5EF4-FFF2-40B4-BE49-F238E27FC236}">
                    <a16:creationId xmlns:a16="http://schemas.microsoft.com/office/drawing/2014/main" id="{9C3E21BB-AB81-48FB-BE96-0674F44F8233}"/>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Freeform: Shape 498">
                <a:extLst>
                  <a:ext uri="{FF2B5EF4-FFF2-40B4-BE49-F238E27FC236}">
                    <a16:creationId xmlns:a16="http://schemas.microsoft.com/office/drawing/2014/main" id="{7DBBA6A3-FBC2-49EC-A8D6-3881B1455973}"/>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Freeform: Shape 499">
                <a:extLst>
                  <a:ext uri="{FF2B5EF4-FFF2-40B4-BE49-F238E27FC236}">
                    <a16:creationId xmlns:a16="http://schemas.microsoft.com/office/drawing/2014/main" id="{FB4F12DA-DC64-4E45-B8B9-B45EC11B9140}"/>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Freeform: Shape 500">
                <a:extLst>
                  <a:ext uri="{FF2B5EF4-FFF2-40B4-BE49-F238E27FC236}">
                    <a16:creationId xmlns:a16="http://schemas.microsoft.com/office/drawing/2014/main" id="{4334A236-A293-4653-968A-B8CA79C7F6F9}"/>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Freeform: Shape 501">
                <a:extLst>
                  <a:ext uri="{FF2B5EF4-FFF2-40B4-BE49-F238E27FC236}">
                    <a16:creationId xmlns:a16="http://schemas.microsoft.com/office/drawing/2014/main" id="{9089F5B8-E014-41B0-9940-D98C1EB5F7C8}"/>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Freeform: Shape 502">
                <a:extLst>
                  <a:ext uri="{FF2B5EF4-FFF2-40B4-BE49-F238E27FC236}">
                    <a16:creationId xmlns:a16="http://schemas.microsoft.com/office/drawing/2014/main" id="{6021EE41-CAB6-49F4-813F-D1C108519700}"/>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Freeform: Shape 503">
                <a:extLst>
                  <a:ext uri="{FF2B5EF4-FFF2-40B4-BE49-F238E27FC236}">
                    <a16:creationId xmlns:a16="http://schemas.microsoft.com/office/drawing/2014/main" id="{EFF3C566-93CF-411F-BE82-4C83ED203F62}"/>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Freeform: Shape 504">
                <a:extLst>
                  <a:ext uri="{FF2B5EF4-FFF2-40B4-BE49-F238E27FC236}">
                    <a16:creationId xmlns:a16="http://schemas.microsoft.com/office/drawing/2014/main" id="{C914C4D8-A1E1-41A9-867B-3753484D0429}"/>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Freeform: Shape 505">
                <a:extLst>
                  <a:ext uri="{FF2B5EF4-FFF2-40B4-BE49-F238E27FC236}">
                    <a16:creationId xmlns:a16="http://schemas.microsoft.com/office/drawing/2014/main" id="{56FF9189-1E57-4A9F-89EE-FEE082B7B24C}"/>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reeform: Shape 506">
                <a:extLst>
                  <a:ext uri="{FF2B5EF4-FFF2-40B4-BE49-F238E27FC236}">
                    <a16:creationId xmlns:a16="http://schemas.microsoft.com/office/drawing/2014/main" id="{7E83150A-EC20-4354-874A-03DC99A67621}"/>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Freeform: Shape 507">
                <a:extLst>
                  <a:ext uri="{FF2B5EF4-FFF2-40B4-BE49-F238E27FC236}">
                    <a16:creationId xmlns:a16="http://schemas.microsoft.com/office/drawing/2014/main" id="{514A5A54-3190-4713-8F4A-0C46729DCB56}"/>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Freeform: Shape 508">
                <a:extLst>
                  <a:ext uri="{FF2B5EF4-FFF2-40B4-BE49-F238E27FC236}">
                    <a16:creationId xmlns:a16="http://schemas.microsoft.com/office/drawing/2014/main" id="{BE8A69E3-8340-4E05-B024-87C1CDA92E64}"/>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Freeform: Shape 509">
                <a:extLst>
                  <a:ext uri="{FF2B5EF4-FFF2-40B4-BE49-F238E27FC236}">
                    <a16:creationId xmlns:a16="http://schemas.microsoft.com/office/drawing/2014/main" id="{2AFC8035-1C07-4AD3-8685-380AA9DF77D5}"/>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Freeform: Shape 510">
                <a:extLst>
                  <a:ext uri="{FF2B5EF4-FFF2-40B4-BE49-F238E27FC236}">
                    <a16:creationId xmlns:a16="http://schemas.microsoft.com/office/drawing/2014/main" id="{3C56D80D-FB32-4303-8E7B-D2A527BE250F}"/>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Freeform: Shape 511">
                <a:extLst>
                  <a:ext uri="{FF2B5EF4-FFF2-40B4-BE49-F238E27FC236}">
                    <a16:creationId xmlns:a16="http://schemas.microsoft.com/office/drawing/2014/main" id="{A20B4D12-B057-473E-922C-38D7EA8377ED}"/>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reeform: Shape 512">
                <a:extLst>
                  <a:ext uri="{FF2B5EF4-FFF2-40B4-BE49-F238E27FC236}">
                    <a16:creationId xmlns:a16="http://schemas.microsoft.com/office/drawing/2014/main" id="{8BD4D294-C56C-4159-8724-49EEB257CE11}"/>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Freeform: Shape 513">
                <a:extLst>
                  <a:ext uri="{FF2B5EF4-FFF2-40B4-BE49-F238E27FC236}">
                    <a16:creationId xmlns:a16="http://schemas.microsoft.com/office/drawing/2014/main" id="{1A78E7BF-2C1E-4196-B0D9-5AD11E8483FC}"/>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Freeform: Shape 514">
                <a:extLst>
                  <a:ext uri="{FF2B5EF4-FFF2-40B4-BE49-F238E27FC236}">
                    <a16:creationId xmlns:a16="http://schemas.microsoft.com/office/drawing/2014/main" id="{924512E9-2279-41BE-9C82-E0CDA3D4929D}"/>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Freeform: Shape 515">
                <a:extLst>
                  <a:ext uri="{FF2B5EF4-FFF2-40B4-BE49-F238E27FC236}">
                    <a16:creationId xmlns:a16="http://schemas.microsoft.com/office/drawing/2014/main" id="{03436B6A-47B2-48E0-838B-092310F261D4}"/>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reeform: Shape 516">
                <a:extLst>
                  <a:ext uri="{FF2B5EF4-FFF2-40B4-BE49-F238E27FC236}">
                    <a16:creationId xmlns:a16="http://schemas.microsoft.com/office/drawing/2014/main" id="{08353B0D-E1B8-450D-B100-9D23720173FF}"/>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Freeform: Shape 517">
                <a:extLst>
                  <a:ext uri="{FF2B5EF4-FFF2-40B4-BE49-F238E27FC236}">
                    <a16:creationId xmlns:a16="http://schemas.microsoft.com/office/drawing/2014/main" id="{C7EB21DA-8F68-4FC4-A80B-C9E135D509D6}"/>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Freeform: Shape 518">
                <a:extLst>
                  <a:ext uri="{FF2B5EF4-FFF2-40B4-BE49-F238E27FC236}">
                    <a16:creationId xmlns:a16="http://schemas.microsoft.com/office/drawing/2014/main" id="{253486F6-2794-4BB5-AAC3-4D2D823FE785}"/>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Freeform: Shape 519">
                <a:extLst>
                  <a:ext uri="{FF2B5EF4-FFF2-40B4-BE49-F238E27FC236}">
                    <a16:creationId xmlns:a16="http://schemas.microsoft.com/office/drawing/2014/main" id="{FEC3B6C7-508C-4754-9094-5B9F7A93DB28}"/>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Freeform: Shape 520">
                <a:extLst>
                  <a:ext uri="{FF2B5EF4-FFF2-40B4-BE49-F238E27FC236}">
                    <a16:creationId xmlns:a16="http://schemas.microsoft.com/office/drawing/2014/main" id="{F04C6182-E154-46BB-8CF9-F03401E2CD7F}"/>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Freeform: Shape 521">
                <a:extLst>
                  <a:ext uri="{FF2B5EF4-FFF2-40B4-BE49-F238E27FC236}">
                    <a16:creationId xmlns:a16="http://schemas.microsoft.com/office/drawing/2014/main" id="{2202C563-9365-43EC-B37E-338C1E3FC01A}"/>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Freeform: Shape 522">
                <a:extLst>
                  <a:ext uri="{FF2B5EF4-FFF2-40B4-BE49-F238E27FC236}">
                    <a16:creationId xmlns:a16="http://schemas.microsoft.com/office/drawing/2014/main" id="{D2730032-4C49-47AE-9916-7377923D6C68}"/>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Freeform: Shape 523">
                <a:extLst>
                  <a:ext uri="{FF2B5EF4-FFF2-40B4-BE49-F238E27FC236}">
                    <a16:creationId xmlns:a16="http://schemas.microsoft.com/office/drawing/2014/main" id="{DB9639FA-1FBE-46AC-969F-A9ADDB1C209D}"/>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reeform: Shape 524">
                <a:extLst>
                  <a:ext uri="{FF2B5EF4-FFF2-40B4-BE49-F238E27FC236}">
                    <a16:creationId xmlns:a16="http://schemas.microsoft.com/office/drawing/2014/main" id="{44922BBD-1BB8-4029-A452-010F0CE4F10B}"/>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Freeform: Shape 525">
                <a:extLst>
                  <a:ext uri="{FF2B5EF4-FFF2-40B4-BE49-F238E27FC236}">
                    <a16:creationId xmlns:a16="http://schemas.microsoft.com/office/drawing/2014/main" id="{9FC808E1-1082-484C-AB23-6107211C4BEE}"/>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reeform: Shape 526">
                <a:extLst>
                  <a:ext uri="{FF2B5EF4-FFF2-40B4-BE49-F238E27FC236}">
                    <a16:creationId xmlns:a16="http://schemas.microsoft.com/office/drawing/2014/main" id="{00E7500C-56AA-4C5D-8F85-0577DA1F3286}"/>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reeform: Shape 527">
                <a:extLst>
                  <a:ext uri="{FF2B5EF4-FFF2-40B4-BE49-F238E27FC236}">
                    <a16:creationId xmlns:a16="http://schemas.microsoft.com/office/drawing/2014/main" id="{A01B2E54-5F89-4DD4-92BC-2049FC80A771}"/>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reeform: Shape 528">
                <a:extLst>
                  <a:ext uri="{FF2B5EF4-FFF2-40B4-BE49-F238E27FC236}">
                    <a16:creationId xmlns:a16="http://schemas.microsoft.com/office/drawing/2014/main" id="{921F1C88-3A3E-445E-821D-2A2DB23156D9}"/>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reeform: Shape 529">
                <a:extLst>
                  <a:ext uri="{FF2B5EF4-FFF2-40B4-BE49-F238E27FC236}">
                    <a16:creationId xmlns:a16="http://schemas.microsoft.com/office/drawing/2014/main" id="{AF05F5B3-83AB-4D5A-ACDA-F419404F4771}"/>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reeform: Shape 530">
                <a:extLst>
                  <a:ext uri="{FF2B5EF4-FFF2-40B4-BE49-F238E27FC236}">
                    <a16:creationId xmlns:a16="http://schemas.microsoft.com/office/drawing/2014/main" id="{EA3C960D-244B-4615-ACA2-D0F0E64497C4}"/>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reeform: Shape 531">
                <a:extLst>
                  <a:ext uri="{FF2B5EF4-FFF2-40B4-BE49-F238E27FC236}">
                    <a16:creationId xmlns:a16="http://schemas.microsoft.com/office/drawing/2014/main" id="{4F3CA7C9-40BB-4273-A1E7-6538919E3A8E}"/>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Freeform: Shape 532">
                <a:extLst>
                  <a:ext uri="{FF2B5EF4-FFF2-40B4-BE49-F238E27FC236}">
                    <a16:creationId xmlns:a16="http://schemas.microsoft.com/office/drawing/2014/main" id="{22F0F5D7-87C6-437F-A42E-1A2DC5857985}"/>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Freeform: Shape 533">
                <a:extLst>
                  <a:ext uri="{FF2B5EF4-FFF2-40B4-BE49-F238E27FC236}">
                    <a16:creationId xmlns:a16="http://schemas.microsoft.com/office/drawing/2014/main" id="{B645209B-C190-460E-B9E3-852256BB2E3C}"/>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Freeform: Shape 534">
                <a:extLst>
                  <a:ext uri="{FF2B5EF4-FFF2-40B4-BE49-F238E27FC236}">
                    <a16:creationId xmlns:a16="http://schemas.microsoft.com/office/drawing/2014/main" id="{7325F16A-8305-4EA8-A961-DF53FA1CE610}"/>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Freeform: Shape 535">
                <a:extLst>
                  <a:ext uri="{FF2B5EF4-FFF2-40B4-BE49-F238E27FC236}">
                    <a16:creationId xmlns:a16="http://schemas.microsoft.com/office/drawing/2014/main" id="{A55F8955-F113-450C-9B46-A290F63744F9}"/>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reeform: Shape 536">
                <a:extLst>
                  <a:ext uri="{FF2B5EF4-FFF2-40B4-BE49-F238E27FC236}">
                    <a16:creationId xmlns:a16="http://schemas.microsoft.com/office/drawing/2014/main" id="{69E227A6-2C01-4E28-B760-41E489276132}"/>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reeform: Shape 537">
                <a:extLst>
                  <a:ext uri="{FF2B5EF4-FFF2-40B4-BE49-F238E27FC236}">
                    <a16:creationId xmlns:a16="http://schemas.microsoft.com/office/drawing/2014/main" id="{AA75341B-6351-4834-933D-8F65FF978F90}"/>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reeform: Shape 538">
                <a:extLst>
                  <a:ext uri="{FF2B5EF4-FFF2-40B4-BE49-F238E27FC236}">
                    <a16:creationId xmlns:a16="http://schemas.microsoft.com/office/drawing/2014/main" id="{8DE29D91-402C-46E3-9510-A38A22E09408}"/>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Freeform: Shape 539">
                <a:extLst>
                  <a:ext uri="{FF2B5EF4-FFF2-40B4-BE49-F238E27FC236}">
                    <a16:creationId xmlns:a16="http://schemas.microsoft.com/office/drawing/2014/main" id="{D74363AE-5A25-4E5C-8605-8875B8472098}"/>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Freeform: Shape 540">
                <a:extLst>
                  <a:ext uri="{FF2B5EF4-FFF2-40B4-BE49-F238E27FC236}">
                    <a16:creationId xmlns:a16="http://schemas.microsoft.com/office/drawing/2014/main" id="{56FFB65E-DC55-4CC1-9578-E95DF44ABDC9}"/>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Freeform: Shape 541">
                <a:extLst>
                  <a:ext uri="{FF2B5EF4-FFF2-40B4-BE49-F238E27FC236}">
                    <a16:creationId xmlns:a16="http://schemas.microsoft.com/office/drawing/2014/main" id="{2DE9A84A-41B4-48D7-B9CD-911BFF90DA0A}"/>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Freeform: Shape 542">
                <a:extLst>
                  <a:ext uri="{FF2B5EF4-FFF2-40B4-BE49-F238E27FC236}">
                    <a16:creationId xmlns:a16="http://schemas.microsoft.com/office/drawing/2014/main" id="{79E5FF7A-4E35-48C4-AE09-F8FED3DAD6FF}"/>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Freeform: Shape 543">
                <a:extLst>
                  <a:ext uri="{FF2B5EF4-FFF2-40B4-BE49-F238E27FC236}">
                    <a16:creationId xmlns:a16="http://schemas.microsoft.com/office/drawing/2014/main" id="{A956D087-82C0-40C1-BA67-61CC20CD3E85}"/>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Freeform: Shape 544">
                <a:extLst>
                  <a:ext uri="{FF2B5EF4-FFF2-40B4-BE49-F238E27FC236}">
                    <a16:creationId xmlns:a16="http://schemas.microsoft.com/office/drawing/2014/main" id="{A6317CC2-38FA-48E4-BFD7-583C7C845E59}"/>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Freeform: Shape 545">
                <a:extLst>
                  <a:ext uri="{FF2B5EF4-FFF2-40B4-BE49-F238E27FC236}">
                    <a16:creationId xmlns:a16="http://schemas.microsoft.com/office/drawing/2014/main" id="{23877424-CC8F-4B9F-882B-EF657929F7C0}"/>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Freeform: Shape 546">
                <a:extLst>
                  <a:ext uri="{FF2B5EF4-FFF2-40B4-BE49-F238E27FC236}">
                    <a16:creationId xmlns:a16="http://schemas.microsoft.com/office/drawing/2014/main" id="{44AD7B93-62AA-4D32-851A-595F74484F0E}"/>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Freeform: Shape 547">
                <a:extLst>
                  <a:ext uri="{FF2B5EF4-FFF2-40B4-BE49-F238E27FC236}">
                    <a16:creationId xmlns:a16="http://schemas.microsoft.com/office/drawing/2014/main" id="{54CDCA17-6268-4C35-B9E6-B05B217B569C}"/>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Freeform: Shape 548">
                <a:extLst>
                  <a:ext uri="{FF2B5EF4-FFF2-40B4-BE49-F238E27FC236}">
                    <a16:creationId xmlns:a16="http://schemas.microsoft.com/office/drawing/2014/main" id="{41BEF302-8155-45D4-A022-B9E0BA93669B}"/>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Freeform: Shape 549">
                <a:extLst>
                  <a:ext uri="{FF2B5EF4-FFF2-40B4-BE49-F238E27FC236}">
                    <a16:creationId xmlns:a16="http://schemas.microsoft.com/office/drawing/2014/main" id="{4194E86F-1581-49C7-8697-7EF3A29ED243}"/>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Freeform: Shape 550">
                <a:extLst>
                  <a:ext uri="{FF2B5EF4-FFF2-40B4-BE49-F238E27FC236}">
                    <a16:creationId xmlns:a16="http://schemas.microsoft.com/office/drawing/2014/main" id="{945050F7-8081-4A4D-BC0B-072DB9878FEC}"/>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Freeform: Shape 551">
                <a:extLst>
                  <a:ext uri="{FF2B5EF4-FFF2-40B4-BE49-F238E27FC236}">
                    <a16:creationId xmlns:a16="http://schemas.microsoft.com/office/drawing/2014/main" id="{7D7DDDD9-5C3E-4590-A4B5-4F29920AC993}"/>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325">
              <a:extLst>
                <a:ext uri="{FF2B5EF4-FFF2-40B4-BE49-F238E27FC236}">
                  <a16:creationId xmlns:a16="http://schemas.microsoft.com/office/drawing/2014/main" id="{0487FA17-6D46-4632-B05E-CB131E9F095B}"/>
                </a:ext>
              </a:extLst>
            </p:cNvPr>
            <p:cNvGrpSpPr/>
            <p:nvPr/>
          </p:nvGrpSpPr>
          <p:grpSpPr>
            <a:xfrm>
              <a:off x="2165593" y="1498425"/>
              <a:ext cx="1895109" cy="756657"/>
              <a:chOff x="1677798" y="2265028"/>
              <a:chExt cx="3045203" cy="1526796"/>
            </a:xfrm>
          </p:grpSpPr>
          <p:sp>
            <p:nvSpPr>
              <p:cNvPr id="327" name="Freeform: Shape 326">
                <a:extLst>
                  <a:ext uri="{FF2B5EF4-FFF2-40B4-BE49-F238E27FC236}">
                    <a16:creationId xmlns:a16="http://schemas.microsoft.com/office/drawing/2014/main" id="{EA8C3EE1-92CF-4B67-B182-B65434588F69}"/>
                  </a:ext>
                </a:extLst>
              </p:cNvPr>
              <p:cNvSpPr/>
              <p:nvPr/>
            </p:nvSpPr>
            <p:spPr>
              <a:xfrm>
                <a:off x="1677798"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Freeform: Shape 327">
                <a:extLst>
                  <a:ext uri="{FF2B5EF4-FFF2-40B4-BE49-F238E27FC236}">
                    <a16:creationId xmlns:a16="http://schemas.microsoft.com/office/drawing/2014/main" id="{23E302A8-9757-4DE5-9604-2CC3F95C7B59}"/>
                  </a:ext>
                </a:extLst>
              </p:cNvPr>
              <p:cNvSpPr/>
              <p:nvPr/>
            </p:nvSpPr>
            <p:spPr>
              <a:xfrm>
                <a:off x="2265455" y="2464161"/>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89355BF8-9846-4E37-BACF-7C070D373434}"/>
                  </a:ext>
                </a:extLst>
              </p:cNvPr>
              <p:cNvSpPr/>
              <p:nvPr/>
            </p:nvSpPr>
            <p:spPr>
              <a:xfrm>
                <a:off x="2457974" y="2298583"/>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8A7649B7-D13A-417E-8989-57729D01A832}"/>
                  </a:ext>
                </a:extLst>
              </p:cNvPr>
              <p:cNvSpPr/>
              <p:nvPr/>
            </p:nvSpPr>
            <p:spPr>
              <a:xfrm>
                <a:off x="2694206" y="2285535"/>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637B44E1-ACD3-4B7F-B479-14A75F301ABE}"/>
                  </a:ext>
                </a:extLst>
              </p:cNvPr>
              <p:cNvSpPr/>
              <p:nvPr/>
            </p:nvSpPr>
            <p:spPr>
              <a:xfrm>
                <a:off x="2587787" y="249902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6F6AAC28-EE53-4E7F-90BC-C2206BABD807}"/>
                  </a:ext>
                </a:extLst>
              </p:cNvPr>
              <p:cNvSpPr/>
              <p:nvPr/>
            </p:nvSpPr>
            <p:spPr>
              <a:xfrm>
                <a:off x="2254601" y="288508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70F535B-0111-485A-8D3C-7C0C4817BDD4}"/>
                  </a:ext>
                </a:extLst>
              </p:cNvPr>
              <p:cNvSpPr/>
              <p:nvPr/>
            </p:nvSpPr>
            <p:spPr>
              <a:xfrm>
                <a:off x="4396540" y="323968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C813BBCC-47A6-41D4-8AEA-2779DFA4E1E9}"/>
                  </a:ext>
                </a:extLst>
              </p:cNvPr>
              <p:cNvSpPr/>
              <p:nvPr/>
            </p:nvSpPr>
            <p:spPr>
              <a:xfrm>
                <a:off x="1759096" y="324024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4A012886-F43E-4F23-BEC4-B63D2CB14058}"/>
                  </a:ext>
                </a:extLst>
              </p:cNvPr>
              <p:cNvSpPr/>
              <p:nvPr/>
            </p:nvSpPr>
            <p:spPr>
              <a:xfrm>
                <a:off x="3367477" y="332248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2A9C8E5E-D474-4F34-A315-FB01A6390E09}"/>
                  </a:ext>
                </a:extLst>
              </p:cNvPr>
              <p:cNvSpPr/>
              <p:nvPr/>
            </p:nvSpPr>
            <p:spPr>
              <a:xfrm>
                <a:off x="3896479" y="2535285"/>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49A23E93-5892-4302-813F-2209755BBF47}"/>
                  </a:ext>
                </a:extLst>
              </p:cNvPr>
              <p:cNvSpPr/>
              <p:nvPr/>
            </p:nvSpPr>
            <p:spPr>
              <a:xfrm>
                <a:off x="3650157" y="31904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Freeform: Shape 337">
                <a:extLst>
                  <a:ext uri="{FF2B5EF4-FFF2-40B4-BE49-F238E27FC236}">
                    <a16:creationId xmlns:a16="http://schemas.microsoft.com/office/drawing/2014/main" id="{49DDAB5D-8C1E-4615-BFE9-1484BFC7E233}"/>
                  </a:ext>
                </a:extLst>
              </p:cNvPr>
              <p:cNvSpPr/>
              <p:nvPr/>
            </p:nvSpPr>
            <p:spPr>
              <a:xfrm>
                <a:off x="3677643" y="2580598"/>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3CDADE01-2542-4F06-9904-650B514D4896}"/>
                  </a:ext>
                </a:extLst>
              </p:cNvPr>
              <p:cNvSpPr/>
              <p:nvPr/>
            </p:nvSpPr>
            <p:spPr>
              <a:xfrm>
                <a:off x="3652536" y="34748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Freeform: Shape 339">
                <a:extLst>
                  <a:ext uri="{FF2B5EF4-FFF2-40B4-BE49-F238E27FC236}">
                    <a16:creationId xmlns:a16="http://schemas.microsoft.com/office/drawing/2014/main" id="{0ACA47B0-8201-4EA9-9883-D8AA2A43F6AE}"/>
                  </a:ext>
                </a:extLst>
              </p:cNvPr>
              <p:cNvSpPr/>
              <p:nvPr/>
            </p:nvSpPr>
            <p:spPr>
              <a:xfrm>
                <a:off x="2043354" y="351198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Shape 340">
                <a:extLst>
                  <a:ext uri="{FF2B5EF4-FFF2-40B4-BE49-F238E27FC236}">
                    <a16:creationId xmlns:a16="http://schemas.microsoft.com/office/drawing/2014/main" id="{F06D9D04-C3A6-48C2-8076-0350941823ED}"/>
                  </a:ext>
                </a:extLst>
              </p:cNvPr>
              <p:cNvSpPr/>
              <p:nvPr/>
            </p:nvSpPr>
            <p:spPr>
              <a:xfrm>
                <a:off x="1792322" y="299085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Freeform: Shape 341">
                <a:extLst>
                  <a:ext uri="{FF2B5EF4-FFF2-40B4-BE49-F238E27FC236}">
                    <a16:creationId xmlns:a16="http://schemas.microsoft.com/office/drawing/2014/main" id="{FFE0068F-AC79-4DF4-9641-698AFAA14493}"/>
                  </a:ext>
                </a:extLst>
              </p:cNvPr>
              <p:cNvSpPr/>
              <p:nvPr/>
            </p:nvSpPr>
            <p:spPr>
              <a:xfrm>
                <a:off x="3874147" y="347480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Shape 342">
                <a:extLst>
                  <a:ext uri="{FF2B5EF4-FFF2-40B4-BE49-F238E27FC236}">
                    <a16:creationId xmlns:a16="http://schemas.microsoft.com/office/drawing/2014/main" id="{26256A27-3B09-48A9-99DC-54A26852EAC3}"/>
                  </a:ext>
                </a:extLst>
              </p:cNvPr>
              <p:cNvSpPr/>
              <p:nvPr/>
            </p:nvSpPr>
            <p:spPr>
              <a:xfrm>
                <a:off x="3135651" y="3406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reeform: Shape 343">
                <a:extLst>
                  <a:ext uri="{FF2B5EF4-FFF2-40B4-BE49-F238E27FC236}">
                    <a16:creationId xmlns:a16="http://schemas.microsoft.com/office/drawing/2014/main" id="{5198BB68-63D6-4284-86A3-781772D10E72}"/>
                  </a:ext>
                </a:extLst>
              </p:cNvPr>
              <p:cNvSpPr/>
              <p:nvPr/>
            </p:nvSpPr>
            <p:spPr>
              <a:xfrm>
                <a:off x="4192323" y="2674471"/>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reeform: Shape 344">
                <a:extLst>
                  <a:ext uri="{FF2B5EF4-FFF2-40B4-BE49-F238E27FC236}">
                    <a16:creationId xmlns:a16="http://schemas.microsoft.com/office/drawing/2014/main" id="{F0F7F045-3D82-445D-9018-CAE1B4E3EC01}"/>
                  </a:ext>
                </a:extLst>
              </p:cNvPr>
              <p:cNvSpPr/>
              <p:nvPr/>
            </p:nvSpPr>
            <p:spPr>
              <a:xfrm>
                <a:off x="2030602" y="3014199"/>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Shape 345">
                <a:extLst>
                  <a:ext uri="{FF2B5EF4-FFF2-40B4-BE49-F238E27FC236}">
                    <a16:creationId xmlns:a16="http://schemas.microsoft.com/office/drawing/2014/main" id="{B9A9E5F3-0017-4973-9A88-2F7906F81FEF}"/>
                  </a:ext>
                </a:extLst>
              </p:cNvPr>
              <p:cNvSpPr/>
              <p:nvPr/>
            </p:nvSpPr>
            <p:spPr>
              <a:xfrm>
                <a:off x="2306198" y="312676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Shape 346">
                <a:extLst>
                  <a:ext uri="{FF2B5EF4-FFF2-40B4-BE49-F238E27FC236}">
                    <a16:creationId xmlns:a16="http://schemas.microsoft.com/office/drawing/2014/main" id="{C22D2E04-81B8-4196-A358-1190A4F0CC4E}"/>
                  </a:ext>
                </a:extLst>
              </p:cNvPr>
              <p:cNvSpPr/>
              <p:nvPr/>
            </p:nvSpPr>
            <p:spPr>
              <a:xfrm>
                <a:off x="2084800" y="325557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Freeform: Shape 347">
                <a:extLst>
                  <a:ext uri="{FF2B5EF4-FFF2-40B4-BE49-F238E27FC236}">
                    <a16:creationId xmlns:a16="http://schemas.microsoft.com/office/drawing/2014/main" id="{B40185BA-86AA-4A77-BBC6-4424AE6B64D3}"/>
                  </a:ext>
                </a:extLst>
              </p:cNvPr>
              <p:cNvSpPr/>
              <p:nvPr/>
            </p:nvSpPr>
            <p:spPr>
              <a:xfrm>
                <a:off x="2821454"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C9647735-2B81-49F8-867D-686190256F45}"/>
                  </a:ext>
                </a:extLst>
              </p:cNvPr>
              <p:cNvSpPr/>
              <p:nvPr/>
            </p:nvSpPr>
            <p:spPr>
              <a:xfrm>
                <a:off x="2841949" y="2512026"/>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Freeform: Shape 349">
                <a:extLst>
                  <a:ext uri="{FF2B5EF4-FFF2-40B4-BE49-F238E27FC236}">
                    <a16:creationId xmlns:a16="http://schemas.microsoft.com/office/drawing/2014/main" id="{481C4A8E-380A-473C-B015-3A292DDFCC28}"/>
                  </a:ext>
                </a:extLst>
              </p:cNvPr>
              <p:cNvSpPr/>
              <p:nvPr/>
            </p:nvSpPr>
            <p:spPr>
              <a:xfrm>
                <a:off x="2792741" y="2650921"/>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Freeform: Shape 350">
                <a:extLst>
                  <a:ext uri="{FF2B5EF4-FFF2-40B4-BE49-F238E27FC236}">
                    <a16:creationId xmlns:a16="http://schemas.microsoft.com/office/drawing/2014/main" id="{0861E62E-2285-48A7-8336-C26596C4AFE7}"/>
                  </a:ext>
                </a:extLst>
              </p:cNvPr>
              <p:cNvSpPr/>
              <p:nvPr/>
            </p:nvSpPr>
            <p:spPr>
              <a:xfrm>
                <a:off x="2290194" y="338675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D4E69771-04F6-47F9-98F1-CEBB54E8CED5}"/>
                  </a:ext>
                </a:extLst>
              </p:cNvPr>
              <p:cNvSpPr/>
              <p:nvPr/>
            </p:nvSpPr>
            <p:spPr>
              <a:xfrm>
                <a:off x="2155455" y="2650921"/>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Freeform: Shape 352">
                <a:extLst>
                  <a:ext uri="{FF2B5EF4-FFF2-40B4-BE49-F238E27FC236}">
                    <a16:creationId xmlns:a16="http://schemas.microsoft.com/office/drawing/2014/main" id="{DB8DD772-23A7-477A-97FD-C641D73EA71A}"/>
                  </a:ext>
                </a:extLst>
              </p:cNvPr>
              <p:cNvSpPr/>
              <p:nvPr/>
            </p:nvSpPr>
            <p:spPr>
              <a:xfrm>
                <a:off x="1895912" y="2860646"/>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Freeform: Shape 353">
                <a:extLst>
                  <a:ext uri="{FF2B5EF4-FFF2-40B4-BE49-F238E27FC236}">
                    <a16:creationId xmlns:a16="http://schemas.microsoft.com/office/drawing/2014/main" id="{1B2D7AC2-A177-4E83-A262-C7E00E7CC3DC}"/>
                  </a:ext>
                </a:extLst>
              </p:cNvPr>
              <p:cNvSpPr/>
              <p:nvPr/>
            </p:nvSpPr>
            <p:spPr>
              <a:xfrm>
                <a:off x="2194961" y="356524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Freeform: Shape 354">
                <a:extLst>
                  <a:ext uri="{FF2B5EF4-FFF2-40B4-BE49-F238E27FC236}">
                    <a16:creationId xmlns:a16="http://schemas.microsoft.com/office/drawing/2014/main" id="{0F7E82C6-B53F-46CC-8284-182D318ABE32}"/>
                  </a:ext>
                </a:extLst>
              </p:cNvPr>
              <p:cNvSpPr/>
              <p:nvPr/>
            </p:nvSpPr>
            <p:spPr>
              <a:xfrm>
                <a:off x="2483141" y="315426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Freeform: Shape 355">
                <a:extLst>
                  <a:ext uri="{FF2B5EF4-FFF2-40B4-BE49-F238E27FC236}">
                    <a16:creationId xmlns:a16="http://schemas.microsoft.com/office/drawing/2014/main" id="{A12B9596-B33C-48A9-B407-D0A0A9ABC32E}"/>
                  </a:ext>
                </a:extLst>
              </p:cNvPr>
              <p:cNvSpPr/>
              <p:nvPr/>
            </p:nvSpPr>
            <p:spPr>
              <a:xfrm>
                <a:off x="2491530" y="331648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Freeform: Shape 356">
                <a:extLst>
                  <a:ext uri="{FF2B5EF4-FFF2-40B4-BE49-F238E27FC236}">
                    <a16:creationId xmlns:a16="http://schemas.microsoft.com/office/drawing/2014/main" id="{585379DC-D209-4210-BC8D-DCE5EB67FD3A}"/>
                  </a:ext>
                </a:extLst>
              </p:cNvPr>
              <p:cNvSpPr/>
              <p:nvPr/>
            </p:nvSpPr>
            <p:spPr>
              <a:xfrm>
                <a:off x="2472061" y="353176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Freeform: Shape 357">
                <a:extLst>
                  <a:ext uri="{FF2B5EF4-FFF2-40B4-BE49-F238E27FC236}">
                    <a16:creationId xmlns:a16="http://schemas.microsoft.com/office/drawing/2014/main" id="{C3F57D74-417F-4DEB-B636-CA28670CC7DA}"/>
                  </a:ext>
                </a:extLst>
              </p:cNvPr>
              <p:cNvSpPr/>
              <p:nvPr/>
            </p:nvSpPr>
            <p:spPr>
              <a:xfrm>
                <a:off x="2600587" y="357271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reeform: Shape 358">
                <a:extLst>
                  <a:ext uri="{FF2B5EF4-FFF2-40B4-BE49-F238E27FC236}">
                    <a16:creationId xmlns:a16="http://schemas.microsoft.com/office/drawing/2014/main" id="{405A9F9A-C3E0-42B6-A35F-F12472B34CC6}"/>
                  </a:ext>
                </a:extLst>
              </p:cNvPr>
              <p:cNvSpPr/>
              <p:nvPr/>
            </p:nvSpPr>
            <p:spPr>
              <a:xfrm>
                <a:off x="2755390" y="2885680"/>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Freeform: Shape 359">
                <a:extLst>
                  <a:ext uri="{FF2B5EF4-FFF2-40B4-BE49-F238E27FC236}">
                    <a16:creationId xmlns:a16="http://schemas.microsoft.com/office/drawing/2014/main" id="{CB5A604A-6557-49D1-84C5-8E6C0A3DFD47}"/>
                  </a:ext>
                </a:extLst>
              </p:cNvPr>
              <p:cNvSpPr/>
              <p:nvPr/>
            </p:nvSpPr>
            <p:spPr>
              <a:xfrm>
                <a:off x="2549986" y="2726422"/>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Freeform: Shape 360">
                <a:extLst>
                  <a:ext uri="{FF2B5EF4-FFF2-40B4-BE49-F238E27FC236}">
                    <a16:creationId xmlns:a16="http://schemas.microsoft.com/office/drawing/2014/main" id="{DA6CB207-A954-405A-AC65-8912FF41BE10}"/>
                  </a:ext>
                </a:extLst>
              </p:cNvPr>
              <p:cNvSpPr/>
              <p:nvPr/>
            </p:nvSpPr>
            <p:spPr>
              <a:xfrm>
                <a:off x="2456008" y="2859184"/>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reeform: Shape 361">
                <a:extLst>
                  <a:ext uri="{FF2B5EF4-FFF2-40B4-BE49-F238E27FC236}">
                    <a16:creationId xmlns:a16="http://schemas.microsoft.com/office/drawing/2014/main" id="{DEAF2901-49FD-4179-ADED-E40C4F6DA0D4}"/>
                  </a:ext>
                </a:extLst>
              </p:cNvPr>
              <p:cNvSpPr/>
              <p:nvPr/>
            </p:nvSpPr>
            <p:spPr>
              <a:xfrm>
                <a:off x="2599327" y="2966999"/>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reeform: Shape 362">
                <a:extLst>
                  <a:ext uri="{FF2B5EF4-FFF2-40B4-BE49-F238E27FC236}">
                    <a16:creationId xmlns:a16="http://schemas.microsoft.com/office/drawing/2014/main" id="{97A9FECD-A2B6-41BE-A434-EDAF0C4F939E}"/>
                  </a:ext>
                </a:extLst>
              </p:cNvPr>
              <p:cNvSpPr/>
              <p:nvPr/>
            </p:nvSpPr>
            <p:spPr>
              <a:xfrm>
                <a:off x="2994870" y="2357306"/>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reeform: Shape 363">
                <a:extLst>
                  <a:ext uri="{FF2B5EF4-FFF2-40B4-BE49-F238E27FC236}">
                    <a16:creationId xmlns:a16="http://schemas.microsoft.com/office/drawing/2014/main" id="{9C55247B-6450-4CCE-B0DF-8271569B2265}"/>
                  </a:ext>
                </a:extLst>
              </p:cNvPr>
              <p:cNvSpPr/>
              <p:nvPr/>
            </p:nvSpPr>
            <p:spPr>
              <a:xfrm>
                <a:off x="2701682" y="332162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reeform: Shape 364">
                <a:extLst>
                  <a:ext uri="{FF2B5EF4-FFF2-40B4-BE49-F238E27FC236}">
                    <a16:creationId xmlns:a16="http://schemas.microsoft.com/office/drawing/2014/main" id="{6DBB1A51-7BD8-48EC-AD7B-65CAF82D399C}"/>
                  </a:ext>
                </a:extLst>
              </p:cNvPr>
              <p:cNvSpPr/>
              <p:nvPr/>
            </p:nvSpPr>
            <p:spPr>
              <a:xfrm>
                <a:off x="2835479" y="3481431"/>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reeform: Shape 365">
                <a:extLst>
                  <a:ext uri="{FF2B5EF4-FFF2-40B4-BE49-F238E27FC236}">
                    <a16:creationId xmlns:a16="http://schemas.microsoft.com/office/drawing/2014/main" id="{CA1B4E3C-AE01-47BA-9F12-5734C4F2CB93}"/>
                  </a:ext>
                </a:extLst>
              </p:cNvPr>
              <p:cNvSpPr/>
              <p:nvPr/>
            </p:nvSpPr>
            <p:spPr>
              <a:xfrm>
                <a:off x="3011648" y="3405350"/>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Freeform: Shape 366">
                <a:extLst>
                  <a:ext uri="{FF2B5EF4-FFF2-40B4-BE49-F238E27FC236}">
                    <a16:creationId xmlns:a16="http://schemas.microsoft.com/office/drawing/2014/main" id="{0D012DD4-0D3C-4130-A8F4-8FBD085F974F}"/>
                  </a:ext>
                </a:extLst>
              </p:cNvPr>
              <p:cNvSpPr/>
              <p:nvPr/>
            </p:nvSpPr>
            <p:spPr>
              <a:xfrm>
                <a:off x="4101869" y="3553172"/>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Freeform: Shape 367">
                <a:extLst>
                  <a:ext uri="{FF2B5EF4-FFF2-40B4-BE49-F238E27FC236}">
                    <a16:creationId xmlns:a16="http://schemas.microsoft.com/office/drawing/2014/main" id="{97D2B2C1-3233-4D55-B6D0-BF968A041536}"/>
                  </a:ext>
                </a:extLst>
              </p:cNvPr>
              <p:cNvSpPr/>
              <p:nvPr/>
            </p:nvSpPr>
            <p:spPr>
              <a:xfrm>
                <a:off x="4202884" y="3489545"/>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Freeform: Shape 368">
                <a:extLst>
                  <a:ext uri="{FF2B5EF4-FFF2-40B4-BE49-F238E27FC236}">
                    <a16:creationId xmlns:a16="http://schemas.microsoft.com/office/drawing/2014/main" id="{500882D7-3C8D-48D6-9577-E7DA6F762ABF}"/>
                  </a:ext>
                </a:extLst>
              </p:cNvPr>
              <p:cNvSpPr/>
              <p:nvPr/>
            </p:nvSpPr>
            <p:spPr>
              <a:xfrm>
                <a:off x="2921998" y="301044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reeform: Shape 369">
                <a:extLst>
                  <a:ext uri="{FF2B5EF4-FFF2-40B4-BE49-F238E27FC236}">
                    <a16:creationId xmlns:a16="http://schemas.microsoft.com/office/drawing/2014/main" id="{3C672184-D4CB-40C4-AB73-E415E160B9EE}"/>
                  </a:ext>
                </a:extLst>
              </p:cNvPr>
              <p:cNvSpPr/>
              <p:nvPr/>
            </p:nvSpPr>
            <p:spPr>
              <a:xfrm>
                <a:off x="2826765" y="3188932"/>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Freeform: Shape 370">
                <a:extLst>
                  <a:ext uri="{FF2B5EF4-FFF2-40B4-BE49-F238E27FC236}">
                    <a16:creationId xmlns:a16="http://schemas.microsoft.com/office/drawing/2014/main" id="{EBC6A180-F966-4C7E-9437-C092FC7C8C39}"/>
                  </a:ext>
                </a:extLst>
              </p:cNvPr>
              <p:cNvSpPr/>
              <p:nvPr/>
            </p:nvSpPr>
            <p:spPr>
              <a:xfrm>
                <a:off x="3123334" y="294018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Freeform: Shape 371">
                <a:extLst>
                  <a:ext uri="{FF2B5EF4-FFF2-40B4-BE49-F238E27FC236}">
                    <a16:creationId xmlns:a16="http://schemas.microsoft.com/office/drawing/2014/main" id="{AC38475D-3A95-4B51-8024-4079631C48D0}"/>
                  </a:ext>
                </a:extLst>
              </p:cNvPr>
              <p:cNvSpPr/>
              <p:nvPr/>
            </p:nvSpPr>
            <p:spPr>
              <a:xfrm>
                <a:off x="3103865" y="315545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Freeform: Shape 372">
                <a:extLst>
                  <a:ext uri="{FF2B5EF4-FFF2-40B4-BE49-F238E27FC236}">
                    <a16:creationId xmlns:a16="http://schemas.microsoft.com/office/drawing/2014/main" id="{B2A2BD5A-D75C-44F7-B7E0-52B6341E204F}"/>
                  </a:ext>
                </a:extLst>
              </p:cNvPr>
              <p:cNvSpPr/>
              <p:nvPr/>
            </p:nvSpPr>
            <p:spPr>
              <a:xfrm>
                <a:off x="3232391" y="319641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Freeform: Shape 373">
                <a:extLst>
                  <a:ext uri="{FF2B5EF4-FFF2-40B4-BE49-F238E27FC236}">
                    <a16:creationId xmlns:a16="http://schemas.microsoft.com/office/drawing/2014/main" id="{E4C8CB65-71BF-43E8-9DC0-D6FB4C11DBF1}"/>
                  </a:ext>
                </a:extLst>
              </p:cNvPr>
              <p:cNvSpPr/>
              <p:nvPr/>
            </p:nvSpPr>
            <p:spPr>
              <a:xfrm>
                <a:off x="3333486" y="294531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Shape 374">
                <a:extLst>
                  <a:ext uri="{FF2B5EF4-FFF2-40B4-BE49-F238E27FC236}">
                    <a16:creationId xmlns:a16="http://schemas.microsoft.com/office/drawing/2014/main" id="{9ACDF88B-B8BD-4DB6-BA2F-EC2BFE02EDAF}"/>
                  </a:ext>
                </a:extLst>
              </p:cNvPr>
              <p:cNvSpPr/>
              <p:nvPr/>
            </p:nvSpPr>
            <p:spPr>
              <a:xfrm>
                <a:off x="3046491" y="257458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Freeform: Shape 375">
                <a:extLst>
                  <a:ext uri="{FF2B5EF4-FFF2-40B4-BE49-F238E27FC236}">
                    <a16:creationId xmlns:a16="http://schemas.microsoft.com/office/drawing/2014/main" id="{64CB5025-675E-414B-AE9B-3595B50F781C}"/>
                  </a:ext>
                </a:extLst>
              </p:cNvPr>
              <p:cNvSpPr/>
              <p:nvPr/>
            </p:nvSpPr>
            <p:spPr>
              <a:xfrm>
                <a:off x="2951258" y="2753079"/>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Freeform: Shape 376">
                <a:extLst>
                  <a:ext uri="{FF2B5EF4-FFF2-40B4-BE49-F238E27FC236}">
                    <a16:creationId xmlns:a16="http://schemas.microsoft.com/office/drawing/2014/main" id="{77925EF2-E6EE-4C72-91AF-149D1F27A03D}"/>
                  </a:ext>
                </a:extLst>
              </p:cNvPr>
              <p:cNvSpPr/>
              <p:nvPr/>
            </p:nvSpPr>
            <p:spPr>
              <a:xfrm>
                <a:off x="3247827" y="250432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Freeform: Shape 377">
                <a:extLst>
                  <a:ext uri="{FF2B5EF4-FFF2-40B4-BE49-F238E27FC236}">
                    <a16:creationId xmlns:a16="http://schemas.microsoft.com/office/drawing/2014/main" id="{15994C06-6BD5-4F8F-A0A7-520C9DDBEAE3}"/>
                  </a:ext>
                </a:extLst>
              </p:cNvPr>
              <p:cNvSpPr/>
              <p:nvPr/>
            </p:nvSpPr>
            <p:spPr>
              <a:xfrm>
                <a:off x="3228358" y="271960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Freeform: Shape 378">
                <a:extLst>
                  <a:ext uri="{FF2B5EF4-FFF2-40B4-BE49-F238E27FC236}">
                    <a16:creationId xmlns:a16="http://schemas.microsoft.com/office/drawing/2014/main" id="{0528B3A9-D663-4B39-A342-C328CC2CBAE6}"/>
                  </a:ext>
                </a:extLst>
              </p:cNvPr>
              <p:cNvSpPr/>
              <p:nvPr/>
            </p:nvSpPr>
            <p:spPr>
              <a:xfrm>
                <a:off x="3356884" y="276055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Freeform: Shape 379">
                <a:extLst>
                  <a:ext uri="{FF2B5EF4-FFF2-40B4-BE49-F238E27FC236}">
                    <a16:creationId xmlns:a16="http://schemas.microsoft.com/office/drawing/2014/main" id="{E4FF7A99-8B30-4046-BF6E-EE4D3B6331BA}"/>
                  </a:ext>
                </a:extLst>
              </p:cNvPr>
              <p:cNvSpPr/>
              <p:nvPr/>
            </p:nvSpPr>
            <p:spPr>
              <a:xfrm>
                <a:off x="3457979" y="250946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Freeform: Shape 380">
                <a:extLst>
                  <a:ext uri="{FF2B5EF4-FFF2-40B4-BE49-F238E27FC236}">
                    <a16:creationId xmlns:a16="http://schemas.microsoft.com/office/drawing/2014/main" id="{D895C940-01E2-4CAF-A94E-5618A9A40E86}"/>
                  </a:ext>
                </a:extLst>
              </p:cNvPr>
              <p:cNvSpPr/>
              <p:nvPr/>
            </p:nvSpPr>
            <p:spPr>
              <a:xfrm>
                <a:off x="3558047" y="28920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Freeform: Shape 381">
                <a:extLst>
                  <a:ext uri="{FF2B5EF4-FFF2-40B4-BE49-F238E27FC236}">
                    <a16:creationId xmlns:a16="http://schemas.microsoft.com/office/drawing/2014/main" id="{DC134170-B6CE-4453-A34A-DC5BED0570E3}"/>
                  </a:ext>
                </a:extLst>
              </p:cNvPr>
              <p:cNvSpPr/>
              <p:nvPr/>
            </p:nvSpPr>
            <p:spPr>
              <a:xfrm>
                <a:off x="3462814" y="30705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reeform: Shape 382">
                <a:extLst>
                  <a:ext uri="{FF2B5EF4-FFF2-40B4-BE49-F238E27FC236}">
                    <a16:creationId xmlns:a16="http://schemas.microsoft.com/office/drawing/2014/main" id="{8004CCCA-8A1A-4F99-B569-6B9AB6241699}"/>
                  </a:ext>
                </a:extLst>
              </p:cNvPr>
              <p:cNvSpPr/>
              <p:nvPr/>
            </p:nvSpPr>
            <p:spPr>
              <a:xfrm>
                <a:off x="3759383" y="282179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Freeform: Shape 383">
                <a:extLst>
                  <a:ext uri="{FF2B5EF4-FFF2-40B4-BE49-F238E27FC236}">
                    <a16:creationId xmlns:a16="http://schemas.microsoft.com/office/drawing/2014/main" id="{2C9A3B46-1E9A-4198-A73A-D2C0BB600555}"/>
                  </a:ext>
                </a:extLst>
              </p:cNvPr>
              <p:cNvSpPr/>
              <p:nvPr/>
            </p:nvSpPr>
            <p:spPr>
              <a:xfrm>
                <a:off x="3739914" y="30370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reeform: Shape 384">
                <a:extLst>
                  <a:ext uri="{FF2B5EF4-FFF2-40B4-BE49-F238E27FC236}">
                    <a16:creationId xmlns:a16="http://schemas.microsoft.com/office/drawing/2014/main" id="{CF63FD30-A2A6-4020-B51C-2C22C2D816A5}"/>
                  </a:ext>
                </a:extLst>
              </p:cNvPr>
              <p:cNvSpPr/>
              <p:nvPr/>
            </p:nvSpPr>
            <p:spPr>
              <a:xfrm>
                <a:off x="3868440" y="307802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Freeform: Shape 385">
                <a:extLst>
                  <a:ext uri="{FF2B5EF4-FFF2-40B4-BE49-F238E27FC236}">
                    <a16:creationId xmlns:a16="http://schemas.microsoft.com/office/drawing/2014/main" id="{7926B677-10E2-4DB2-9457-393CE325E007}"/>
                  </a:ext>
                </a:extLst>
              </p:cNvPr>
              <p:cNvSpPr/>
              <p:nvPr/>
            </p:nvSpPr>
            <p:spPr>
              <a:xfrm>
                <a:off x="3969535" y="282693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Freeform: Shape 386">
                <a:extLst>
                  <a:ext uri="{FF2B5EF4-FFF2-40B4-BE49-F238E27FC236}">
                    <a16:creationId xmlns:a16="http://schemas.microsoft.com/office/drawing/2014/main" id="{B1924A09-9C48-4E93-8B29-23A8CF61D68D}"/>
                  </a:ext>
                </a:extLst>
              </p:cNvPr>
              <p:cNvSpPr/>
              <p:nvPr/>
            </p:nvSpPr>
            <p:spPr>
              <a:xfrm>
                <a:off x="3860913" y="3146163"/>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reeform: Shape 387">
                <a:extLst>
                  <a:ext uri="{FF2B5EF4-FFF2-40B4-BE49-F238E27FC236}">
                    <a16:creationId xmlns:a16="http://schemas.microsoft.com/office/drawing/2014/main" id="{56C5A65A-B875-4DC9-A0A2-68196917B52E}"/>
                  </a:ext>
                </a:extLst>
              </p:cNvPr>
              <p:cNvSpPr/>
              <p:nvPr/>
            </p:nvSpPr>
            <p:spPr>
              <a:xfrm>
                <a:off x="3765681" y="3329997"/>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Freeform: Shape 388">
                <a:extLst>
                  <a:ext uri="{FF2B5EF4-FFF2-40B4-BE49-F238E27FC236}">
                    <a16:creationId xmlns:a16="http://schemas.microsoft.com/office/drawing/2014/main" id="{66CC93F0-EC33-4A5F-8C82-621BFBFB5279}"/>
                  </a:ext>
                </a:extLst>
              </p:cNvPr>
              <p:cNvSpPr/>
              <p:nvPr/>
            </p:nvSpPr>
            <p:spPr>
              <a:xfrm>
                <a:off x="4062249" y="3083247"/>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Freeform: Shape 389">
                <a:extLst>
                  <a:ext uri="{FF2B5EF4-FFF2-40B4-BE49-F238E27FC236}">
                    <a16:creationId xmlns:a16="http://schemas.microsoft.com/office/drawing/2014/main" id="{9707FDCE-E18C-4C7D-A393-83EC4F64D5D5}"/>
                  </a:ext>
                </a:extLst>
              </p:cNvPr>
              <p:cNvSpPr/>
              <p:nvPr/>
            </p:nvSpPr>
            <p:spPr>
              <a:xfrm>
                <a:off x="4042780" y="3296501"/>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reeform: Shape 390">
                <a:extLst>
                  <a:ext uri="{FF2B5EF4-FFF2-40B4-BE49-F238E27FC236}">
                    <a16:creationId xmlns:a16="http://schemas.microsoft.com/office/drawing/2014/main" id="{FB717D87-26A5-41E9-9F63-D4975EA19164}"/>
                  </a:ext>
                </a:extLst>
              </p:cNvPr>
              <p:cNvSpPr/>
              <p:nvPr/>
            </p:nvSpPr>
            <p:spPr>
              <a:xfrm>
                <a:off x="4171307" y="3329811"/>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reeform: Shape 391">
                <a:extLst>
                  <a:ext uri="{FF2B5EF4-FFF2-40B4-BE49-F238E27FC236}">
                    <a16:creationId xmlns:a16="http://schemas.microsoft.com/office/drawing/2014/main" id="{E2B02BBC-E339-432A-8D70-CE5B180E3338}"/>
                  </a:ext>
                </a:extLst>
              </p:cNvPr>
              <p:cNvSpPr/>
              <p:nvPr/>
            </p:nvSpPr>
            <p:spPr>
              <a:xfrm>
                <a:off x="4272402" y="3099634"/>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Freeform: Shape 392">
                <a:extLst>
                  <a:ext uri="{FF2B5EF4-FFF2-40B4-BE49-F238E27FC236}">
                    <a16:creationId xmlns:a16="http://schemas.microsoft.com/office/drawing/2014/main" id="{B70CFC53-C5F2-47BE-9558-5E89181CFA0A}"/>
                  </a:ext>
                </a:extLst>
              </p:cNvPr>
              <p:cNvSpPr/>
              <p:nvPr/>
            </p:nvSpPr>
            <p:spPr>
              <a:xfrm>
                <a:off x="4133870" y="3010094"/>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Freeform: Shape 393">
                <a:extLst>
                  <a:ext uri="{FF2B5EF4-FFF2-40B4-BE49-F238E27FC236}">
                    <a16:creationId xmlns:a16="http://schemas.microsoft.com/office/drawing/2014/main" id="{F004A6C3-4B9F-440C-9B62-3F5506BB2DAA}"/>
                  </a:ext>
                </a:extLst>
              </p:cNvPr>
              <p:cNvSpPr/>
              <p:nvPr/>
            </p:nvSpPr>
            <p:spPr>
              <a:xfrm>
                <a:off x="4175316" y="275368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Shape 394">
                <a:extLst>
                  <a:ext uri="{FF2B5EF4-FFF2-40B4-BE49-F238E27FC236}">
                    <a16:creationId xmlns:a16="http://schemas.microsoft.com/office/drawing/2014/main" id="{072ADB1C-2F93-4997-B5B5-63C2D84AE3EC}"/>
                  </a:ext>
                </a:extLst>
              </p:cNvPr>
              <p:cNvSpPr/>
              <p:nvPr/>
            </p:nvSpPr>
            <p:spPr>
              <a:xfrm>
                <a:off x="4380710" y="288486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Freeform: Shape 395">
                <a:extLst>
                  <a:ext uri="{FF2B5EF4-FFF2-40B4-BE49-F238E27FC236}">
                    <a16:creationId xmlns:a16="http://schemas.microsoft.com/office/drawing/2014/main" id="{A28E647B-E43B-4330-8025-E005375DA5FB}"/>
                  </a:ext>
                </a:extLst>
              </p:cNvPr>
              <p:cNvSpPr/>
              <p:nvPr/>
            </p:nvSpPr>
            <p:spPr>
              <a:xfrm>
                <a:off x="4285477" y="306335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Freeform: Shape 396">
                <a:extLst>
                  <a:ext uri="{FF2B5EF4-FFF2-40B4-BE49-F238E27FC236}">
                    <a16:creationId xmlns:a16="http://schemas.microsoft.com/office/drawing/2014/main" id="{53570119-663C-429E-9655-7B8C80C5C1B7}"/>
                  </a:ext>
                </a:extLst>
              </p:cNvPr>
              <p:cNvSpPr/>
              <p:nvPr/>
            </p:nvSpPr>
            <p:spPr>
              <a:xfrm>
                <a:off x="4562577" y="302987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reeform: Shape 397">
                <a:extLst>
                  <a:ext uri="{FF2B5EF4-FFF2-40B4-BE49-F238E27FC236}">
                    <a16:creationId xmlns:a16="http://schemas.microsoft.com/office/drawing/2014/main" id="{3B22AA7D-92E7-4596-8AC8-A7502FD1D10A}"/>
                  </a:ext>
                </a:extLst>
              </p:cNvPr>
              <p:cNvSpPr/>
              <p:nvPr/>
            </p:nvSpPr>
            <p:spPr>
              <a:xfrm>
                <a:off x="1939421" y="29447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Freeform: Shape 398">
                <a:extLst>
                  <a:ext uri="{FF2B5EF4-FFF2-40B4-BE49-F238E27FC236}">
                    <a16:creationId xmlns:a16="http://schemas.microsoft.com/office/drawing/2014/main" id="{413C36C5-98F6-45F2-8F71-A17E1859628C}"/>
                  </a:ext>
                </a:extLst>
              </p:cNvPr>
              <p:cNvSpPr/>
              <p:nvPr/>
            </p:nvSpPr>
            <p:spPr>
              <a:xfrm>
                <a:off x="1923417" y="320474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reeform: Shape 399">
                <a:extLst>
                  <a:ext uri="{FF2B5EF4-FFF2-40B4-BE49-F238E27FC236}">
                    <a16:creationId xmlns:a16="http://schemas.microsoft.com/office/drawing/2014/main" id="{9353CBA8-F405-4D1D-8C4D-CE3A0082FC6C}"/>
                  </a:ext>
                </a:extLst>
              </p:cNvPr>
              <p:cNvSpPr/>
              <p:nvPr/>
            </p:nvSpPr>
            <p:spPr>
              <a:xfrm>
                <a:off x="2116364" y="297225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Freeform: Shape 400">
                <a:extLst>
                  <a:ext uri="{FF2B5EF4-FFF2-40B4-BE49-F238E27FC236}">
                    <a16:creationId xmlns:a16="http://schemas.microsoft.com/office/drawing/2014/main" id="{246BAF20-64A8-4A6F-9896-888F35AA1DD1}"/>
                  </a:ext>
                </a:extLst>
              </p:cNvPr>
              <p:cNvSpPr/>
              <p:nvPr/>
            </p:nvSpPr>
            <p:spPr>
              <a:xfrm>
                <a:off x="2124753" y="313448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Freeform: Shape 401">
                <a:extLst>
                  <a:ext uri="{FF2B5EF4-FFF2-40B4-BE49-F238E27FC236}">
                    <a16:creationId xmlns:a16="http://schemas.microsoft.com/office/drawing/2014/main" id="{13852404-D138-4418-B40E-D2B09F2E9717}"/>
                  </a:ext>
                </a:extLst>
              </p:cNvPr>
              <p:cNvSpPr/>
              <p:nvPr/>
            </p:nvSpPr>
            <p:spPr>
              <a:xfrm>
                <a:off x="2105284" y="334975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eeform: Shape 402">
                <a:extLst>
                  <a:ext uri="{FF2B5EF4-FFF2-40B4-BE49-F238E27FC236}">
                    <a16:creationId xmlns:a16="http://schemas.microsoft.com/office/drawing/2014/main" id="{8CE1C5F6-9E17-449B-BF32-169BEC9F2023}"/>
                  </a:ext>
                </a:extLst>
              </p:cNvPr>
              <p:cNvSpPr/>
              <p:nvPr/>
            </p:nvSpPr>
            <p:spPr>
              <a:xfrm>
                <a:off x="2233810" y="339070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reeform: Shape 403">
                <a:extLst>
                  <a:ext uri="{FF2B5EF4-FFF2-40B4-BE49-F238E27FC236}">
                    <a16:creationId xmlns:a16="http://schemas.microsoft.com/office/drawing/2014/main" id="{8C0FCBB0-B1D7-483A-9E95-6E67B1F3E426}"/>
                  </a:ext>
                </a:extLst>
              </p:cNvPr>
              <p:cNvSpPr/>
              <p:nvPr/>
            </p:nvSpPr>
            <p:spPr>
              <a:xfrm>
                <a:off x="2334905" y="313961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Freeform: Shape 404">
                <a:extLst>
                  <a:ext uri="{FF2B5EF4-FFF2-40B4-BE49-F238E27FC236}">
                    <a16:creationId xmlns:a16="http://schemas.microsoft.com/office/drawing/2014/main" id="{7ACB6B4A-5080-47B2-B361-8AF28A0F3BF1}"/>
                  </a:ext>
                </a:extLst>
              </p:cNvPr>
              <p:cNvSpPr/>
              <p:nvPr/>
            </p:nvSpPr>
            <p:spPr>
              <a:xfrm>
                <a:off x="2501240" y="241786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reeform: Shape 405">
                <a:extLst>
                  <a:ext uri="{FF2B5EF4-FFF2-40B4-BE49-F238E27FC236}">
                    <a16:creationId xmlns:a16="http://schemas.microsoft.com/office/drawing/2014/main" id="{590B008E-30D1-4BFE-856E-E3A265FDE243}"/>
                  </a:ext>
                </a:extLst>
              </p:cNvPr>
              <p:cNvSpPr/>
              <p:nvPr/>
            </p:nvSpPr>
            <p:spPr>
              <a:xfrm>
                <a:off x="2485236" y="267784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Freeform: Shape 406">
                <a:extLst>
                  <a:ext uri="{FF2B5EF4-FFF2-40B4-BE49-F238E27FC236}">
                    <a16:creationId xmlns:a16="http://schemas.microsoft.com/office/drawing/2014/main" id="{FB69B50E-5BBC-4538-BE40-A3C45AB2EFE1}"/>
                  </a:ext>
                </a:extLst>
              </p:cNvPr>
              <p:cNvSpPr/>
              <p:nvPr/>
            </p:nvSpPr>
            <p:spPr>
              <a:xfrm>
                <a:off x="2678183" y="244535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Freeform: Shape 407">
                <a:extLst>
                  <a:ext uri="{FF2B5EF4-FFF2-40B4-BE49-F238E27FC236}">
                    <a16:creationId xmlns:a16="http://schemas.microsoft.com/office/drawing/2014/main" id="{F4E2E95E-8982-46FC-B798-785570485E1C}"/>
                  </a:ext>
                </a:extLst>
              </p:cNvPr>
              <p:cNvSpPr/>
              <p:nvPr/>
            </p:nvSpPr>
            <p:spPr>
              <a:xfrm>
                <a:off x="2686572" y="260758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Freeform: Shape 408">
                <a:extLst>
                  <a:ext uri="{FF2B5EF4-FFF2-40B4-BE49-F238E27FC236}">
                    <a16:creationId xmlns:a16="http://schemas.microsoft.com/office/drawing/2014/main" id="{1069183C-75C0-41AD-8717-5A8380979197}"/>
                  </a:ext>
                </a:extLst>
              </p:cNvPr>
              <p:cNvSpPr/>
              <p:nvPr/>
            </p:nvSpPr>
            <p:spPr>
              <a:xfrm>
                <a:off x="2667103" y="282286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Freeform: Shape 409">
                <a:extLst>
                  <a:ext uri="{FF2B5EF4-FFF2-40B4-BE49-F238E27FC236}">
                    <a16:creationId xmlns:a16="http://schemas.microsoft.com/office/drawing/2014/main" id="{88D09044-3635-4838-9C2E-C79376E696FB}"/>
                  </a:ext>
                </a:extLst>
              </p:cNvPr>
              <p:cNvSpPr/>
              <p:nvPr/>
            </p:nvSpPr>
            <p:spPr>
              <a:xfrm>
                <a:off x="2795629" y="286381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Freeform: Shape 410">
                <a:extLst>
                  <a:ext uri="{FF2B5EF4-FFF2-40B4-BE49-F238E27FC236}">
                    <a16:creationId xmlns:a16="http://schemas.microsoft.com/office/drawing/2014/main" id="{17A495F3-5B5E-4716-93E3-F9ACC17F6BEF}"/>
                  </a:ext>
                </a:extLst>
              </p:cNvPr>
              <p:cNvSpPr/>
              <p:nvPr/>
            </p:nvSpPr>
            <p:spPr>
              <a:xfrm>
                <a:off x="2896724" y="261272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Freeform: Shape 411">
                <a:extLst>
                  <a:ext uri="{FF2B5EF4-FFF2-40B4-BE49-F238E27FC236}">
                    <a16:creationId xmlns:a16="http://schemas.microsoft.com/office/drawing/2014/main" id="{87C921E5-D445-46C0-B697-0E8229626688}"/>
                  </a:ext>
                </a:extLst>
              </p:cNvPr>
              <p:cNvSpPr/>
              <p:nvPr/>
            </p:nvSpPr>
            <p:spPr>
              <a:xfrm>
                <a:off x="2844960" y="2936425"/>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Freeform: Shape 412">
                <a:extLst>
                  <a:ext uri="{FF2B5EF4-FFF2-40B4-BE49-F238E27FC236}">
                    <a16:creationId xmlns:a16="http://schemas.microsoft.com/office/drawing/2014/main" id="{041E912E-41A7-403B-A1FF-EC9C142467E1}"/>
                  </a:ext>
                </a:extLst>
              </p:cNvPr>
              <p:cNvSpPr/>
              <p:nvPr/>
            </p:nvSpPr>
            <p:spPr>
              <a:xfrm>
                <a:off x="2828956" y="319641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Freeform: Shape 413">
                <a:extLst>
                  <a:ext uri="{FF2B5EF4-FFF2-40B4-BE49-F238E27FC236}">
                    <a16:creationId xmlns:a16="http://schemas.microsoft.com/office/drawing/2014/main" id="{8B1A7D7D-1355-4ECF-8663-0157BA3493AE}"/>
                  </a:ext>
                </a:extLst>
              </p:cNvPr>
              <p:cNvSpPr/>
              <p:nvPr/>
            </p:nvSpPr>
            <p:spPr>
              <a:xfrm>
                <a:off x="3021903" y="2963921"/>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Freeform: Shape 414">
                <a:extLst>
                  <a:ext uri="{FF2B5EF4-FFF2-40B4-BE49-F238E27FC236}">
                    <a16:creationId xmlns:a16="http://schemas.microsoft.com/office/drawing/2014/main" id="{65FC979A-EF6B-43BA-A21B-02A842D21B35}"/>
                  </a:ext>
                </a:extLst>
              </p:cNvPr>
              <p:cNvSpPr/>
              <p:nvPr/>
            </p:nvSpPr>
            <p:spPr>
              <a:xfrm>
                <a:off x="3030292" y="312614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Freeform: Shape 415">
                <a:extLst>
                  <a:ext uri="{FF2B5EF4-FFF2-40B4-BE49-F238E27FC236}">
                    <a16:creationId xmlns:a16="http://schemas.microsoft.com/office/drawing/2014/main" id="{3F6E7425-63A8-43F0-A40A-2D8DA874AC78}"/>
                  </a:ext>
                </a:extLst>
              </p:cNvPr>
              <p:cNvSpPr/>
              <p:nvPr/>
            </p:nvSpPr>
            <p:spPr>
              <a:xfrm>
                <a:off x="3010823" y="334142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Freeform: Shape 416">
                <a:extLst>
                  <a:ext uri="{FF2B5EF4-FFF2-40B4-BE49-F238E27FC236}">
                    <a16:creationId xmlns:a16="http://schemas.microsoft.com/office/drawing/2014/main" id="{95730825-FD1A-423C-9D18-2221A5A6D7A5}"/>
                  </a:ext>
                </a:extLst>
              </p:cNvPr>
              <p:cNvSpPr/>
              <p:nvPr/>
            </p:nvSpPr>
            <p:spPr>
              <a:xfrm>
                <a:off x="3139349" y="338237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reeform: Shape 417">
                <a:extLst>
                  <a:ext uri="{FF2B5EF4-FFF2-40B4-BE49-F238E27FC236}">
                    <a16:creationId xmlns:a16="http://schemas.microsoft.com/office/drawing/2014/main" id="{29A780E4-460C-4007-9262-982EB6A3F136}"/>
                  </a:ext>
                </a:extLst>
              </p:cNvPr>
              <p:cNvSpPr/>
              <p:nvPr/>
            </p:nvSpPr>
            <p:spPr>
              <a:xfrm>
                <a:off x="3240444" y="313128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Freeform: Shape 418">
                <a:extLst>
                  <a:ext uri="{FF2B5EF4-FFF2-40B4-BE49-F238E27FC236}">
                    <a16:creationId xmlns:a16="http://schemas.microsoft.com/office/drawing/2014/main" id="{EBE8CA34-B6FC-4D3B-8DF9-7F7AC235CD28}"/>
                  </a:ext>
                </a:extLst>
              </p:cNvPr>
              <p:cNvSpPr/>
              <p:nvPr/>
            </p:nvSpPr>
            <p:spPr>
              <a:xfrm>
                <a:off x="3365310" y="28749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Freeform: Shape 419">
                <a:extLst>
                  <a:ext uri="{FF2B5EF4-FFF2-40B4-BE49-F238E27FC236}">
                    <a16:creationId xmlns:a16="http://schemas.microsoft.com/office/drawing/2014/main" id="{17CDA2B4-7270-412B-BD63-BC63BB8FEABE}"/>
                  </a:ext>
                </a:extLst>
              </p:cNvPr>
              <p:cNvSpPr/>
              <p:nvPr/>
            </p:nvSpPr>
            <p:spPr>
              <a:xfrm>
                <a:off x="3349306" y="313490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Freeform: Shape 420">
                <a:extLst>
                  <a:ext uri="{FF2B5EF4-FFF2-40B4-BE49-F238E27FC236}">
                    <a16:creationId xmlns:a16="http://schemas.microsoft.com/office/drawing/2014/main" id="{E9E9AECF-461E-400B-A213-4EFAFF207E1D}"/>
                  </a:ext>
                </a:extLst>
              </p:cNvPr>
              <p:cNvSpPr/>
              <p:nvPr/>
            </p:nvSpPr>
            <p:spPr>
              <a:xfrm>
                <a:off x="3542253" y="290241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Freeform: Shape 421">
                <a:extLst>
                  <a:ext uri="{FF2B5EF4-FFF2-40B4-BE49-F238E27FC236}">
                    <a16:creationId xmlns:a16="http://schemas.microsoft.com/office/drawing/2014/main" id="{3D994445-9A09-4234-93AA-5EA2328DCDC3}"/>
                  </a:ext>
                </a:extLst>
              </p:cNvPr>
              <p:cNvSpPr/>
              <p:nvPr/>
            </p:nvSpPr>
            <p:spPr>
              <a:xfrm>
                <a:off x="3550642" y="306464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reeform: Shape 422">
                <a:extLst>
                  <a:ext uri="{FF2B5EF4-FFF2-40B4-BE49-F238E27FC236}">
                    <a16:creationId xmlns:a16="http://schemas.microsoft.com/office/drawing/2014/main" id="{47CF2464-8806-4EEC-8BDA-3FEA3A7C0031}"/>
                  </a:ext>
                </a:extLst>
              </p:cNvPr>
              <p:cNvSpPr/>
              <p:nvPr/>
            </p:nvSpPr>
            <p:spPr>
              <a:xfrm>
                <a:off x="3531173" y="327992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Freeform: Shape 423">
                <a:extLst>
                  <a:ext uri="{FF2B5EF4-FFF2-40B4-BE49-F238E27FC236}">
                    <a16:creationId xmlns:a16="http://schemas.microsoft.com/office/drawing/2014/main" id="{91E6E5D2-F5F7-420E-A1E1-366A72DEBBB4}"/>
                  </a:ext>
                </a:extLst>
              </p:cNvPr>
              <p:cNvSpPr/>
              <p:nvPr/>
            </p:nvSpPr>
            <p:spPr>
              <a:xfrm>
                <a:off x="3659699" y="332087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Freeform: Shape 424">
                <a:extLst>
                  <a:ext uri="{FF2B5EF4-FFF2-40B4-BE49-F238E27FC236}">
                    <a16:creationId xmlns:a16="http://schemas.microsoft.com/office/drawing/2014/main" id="{DD58D6EB-C041-4910-A1AE-8F52B4A7AA9B}"/>
                  </a:ext>
                </a:extLst>
              </p:cNvPr>
              <p:cNvSpPr/>
              <p:nvPr/>
            </p:nvSpPr>
            <p:spPr>
              <a:xfrm>
                <a:off x="3760794" y="306978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Freeform: Shape 425">
                <a:extLst>
                  <a:ext uri="{FF2B5EF4-FFF2-40B4-BE49-F238E27FC236}">
                    <a16:creationId xmlns:a16="http://schemas.microsoft.com/office/drawing/2014/main" id="{14E4EE5E-05F5-4AA7-93E8-3F5579A1FAFA}"/>
                  </a:ext>
                </a:extLst>
              </p:cNvPr>
              <p:cNvSpPr/>
              <p:nvPr/>
            </p:nvSpPr>
            <p:spPr>
              <a:xfrm>
                <a:off x="3100104" y="24265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Freeform: Shape 426">
                <a:extLst>
                  <a:ext uri="{FF2B5EF4-FFF2-40B4-BE49-F238E27FC236}">
                    <a16:creationId xmlns:a16="http://schemas.microsoft.com/office/drawing/2014/main" id="{2F040AEE-E0AA-4156-8A96-7835DF4446E3}"/>
                  </a:ext>
                </a:extLst>
              </p:cNvPr>
              <p:cNvSpPr/>
              <p:nvPr/>
            </p:nvSpPr>
            <p:spPr>
              <a:xfrm>
                <a:off x="3084100" y="268651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Freeform: Shape 427">
                <a:extLst>
                  <a:ext uri="{FF2B5EF4-FFF2-40B4-BE49-F238E27FC236}">
                    <a16:creationId xmlns:a16="http://schemas.microsoft.com/office/drawing/2014/main" id="{E651E890-30D1-4836-9E33-44B72F61FDFF}"/>
                  </a:ext>
                </a:extLst>
              </p:cNvPr>
              <p:cNvSpPr/>
              <p:nvPr/>
            </p:nvSpPr>
            <p:spPr>
              <a:xfrm>
                <a:off x="3277047" y="245402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Freeform: Shape 428">
                <a:extLst>
                  <a:ext uri="{FF2B5EF4-FFF2-40B4-BE49-F238E27FC236}">
                    <a16:creationId xmlns:a16="http://schemas.microsoft.com/office/drawing/2014/main" id="{4FDBB2E3-B4F4-4FDC-BEDC-02DDC02E219F}"/>
                  </a:ext>
                </a:extLst>
              </p:cNvPr>
              <p:cNvSpPr/>
              <p:nvPr/>
            </p:nvSpPr>
            <p:spPr>
              <a:xfrm>
                <a:off x="3285436" y="261625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Freeform: Shape 429">
                <a:extLst>
                  <a:ext uri="{FF2B5EF4-FFF2-40B4-BE49-F238E27FC236}">
                    <a16:creationId xmlns:a16="http://schemas.microsoft.com/office/drawing/2014/main" id="{46DB5F28-B0DB-42E2-97E0-2BC7D7D50F3D}"/>
                  </a:ext>
                </a:extLst>
              </p:cNvPr>
              <p:cNvSpPr/>
              <p:nvPr/>
            </p:nvSpPr>
            <p:spPr>
              <a:xfrm>
                <a:off x="3265967" y="283152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Freeform: Shape 430">
                <a:extLst>
                  <a:ext uri="{FF2B5EF4-FFF2-40B4-BE49-F238E27FC236}">
                    <a16:creationId xmlns:a16="http://schemas.microsoft.com/office/drawing/2014/main" id="{B011758E-5695-4A5B-B296-9DBB3A71D545}"/>
                  </a:ext>
                </a:extLst>
              </p:cNvPr>
              <p:cNvSpPr/>
              <p:nvPr/>
            </p:nvSpPr>
            <p:spPr>
              <a:xfrm>
                <a:off x="3394493" y="287248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Freeform: Shape 431">
                <a:extLst>
                  <a:ext uri="{FF2B5EF4-FFF2-40B4-BE49-F238E27FC236}">
                    <a16:creationId xmlns:a16="http://schemas.microsoft.com/office/drawing/2014/main" id="{7AFACF87-01F9-40B6-AAC9-24D008304399}"/>
                  </a:ext>
                </a:extLst>
              </p:cNvPr>
              <p:cNvSpPr/>
              <p:nvPr/>
            </p:nvSpPr>
            <p:spPr>
              <a:xfrm>
                <a:off x="3495588" y="262138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Freeform: Shape 432">
                <a:extLst>
                  <a:ext uri="{FF2B5EF4-FFF2-40B4-BE49-F238E27FC236}">
                    <a16:creationId xmlns:a16="http://schemas.microsoft.com/office/drawing/2014/main" id="{ADF97B6D-6CD6-4491-A222-BBFE09A8B4F1}"/>
                  </a:ext>
                </a:extLst>
              </p:cNvPr>
              <p:cNvSpPr/>
              <p:nvPr/>
            </p:nvSpPr>
            <p:spPr>
              <a:xfrm>
                <a:off x="3908870" y="290136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Freeform: Shape 433">
                <a:extLst>
                  <a:ext uri="{FF2B5EF4-FFF2-40B4-BE49-F238E27FC236}">
                    <a16:creationId xmlns:a16="http://schemas.microsoft.com/office/drawing/2014/main" id="{8AED101E-BCAE-4708-8CE1-2FC369E2F80A}"/>
                  </a:ext>
                </a:extLst>
              </p:cNvPr>
              <p:cNvSpPr/>
              <p:nvPr/>
            </p:nvSpPr>
            <p:spPr>
              <a:xfrm>
                <a:off x="3892866" y="3161347"/>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reeform: Shape 434">
                <a:extLst>
                  <a:ext uri="{FF2B5EF4-FFF2-40B4-BE49-F238E27FC236}">
                    <a16:creationId xmlns:a16="http://schemas.microsoft.com/office/drawing/2014/main" id="{027A03F0-8C77-4DD2-90BA-AE69F11E550A}"/>
                  </a:ext>
                </a:extLst>
              </p:cNvPr>
              <p:cNvSpPr/>
              <p:nvPr/>
            </p:nvSpPr>
            <p:spPr>
              <a:xfrm>
                <a:off x="4085813" y="2928858"/>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Freeform: Shape 435">
                <a:extLst>
                  <a:ext uri="{FF2B5EF4-FFF2-40B4-BE49-F238E27FC236}">
                    <a16:creationId xmlns:a16="http://schemas.microsoft.com/office/drawing/2014/main" id="{8501748F-1363-44D4-B16F-57746EDDDE07}"/>
                  </a:ext>
                </a:extLst>
              </p:cNvPr>
              <p:cNvSpPr/>
              <p:nvPr/>
            </p:nvSpPr>
            <p:spPr>
              <a:xfrm>
                <a:off x="4094202" y="3091086"/>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Freeform: Shape 436">
                <a:extLst>
                  <a:ext uri="{FF2B5EF4-FFF2-40B4-BE49-F238E27FC236}">
                    <a16:creationId xmlns:a16="http://schemas.microsoft.com/office/drawing/2014/main" id="{405FE3E1-F444-4934-9CFD-25484A632BCC}"/>
                  </a:ext>
                </a:extLst>
              </p:cNvPr>
              <p:cNvSpPr/>
              <p:nvPr/>
            </p:nvSpPr>
            <p:spPr>
              <a:xfrm>
                <a:off x="4074733" y="3306362"/>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Freeform: Shape 437">
                <a:extLst>
                  <a:ext uri="{FF2B5EF4-FFF2-40B4-BE49-F238E27FC236}">
                    <a16:creationId xmlns:a16="http://schemas.microsoft.com/office/drawing/2014/main" id="{FBD6F8DB-AA9C-43E1-8B17-28E5B638CA6D}"/>
                  </a:ext>
                </a:extLst>
              </p:cNvPr>
              <p:cNvSpPr/>
              <p:nvPr/>
            </p:nvSpPr>
            <p:spPr>
              <a:xfrm>
                <a:off x="4203259" y="3347315"/>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Freeform: Shape 438">
                <a:extLst>
                  <a:ext uri="{FF2B5EF4-FFF2-40B4-BE49-F238E27FC236}">
                    <a16:creationId xmlns:a16="http://schemas.microsoft.com/office/drawing/2014/main" id="{256EBAAE-4DE4-4BAF-9E1B-50E399DEE82F}"/>
                  </a:ext>
                </a:extLst>
              </p:cNvPr>
              <p:cNvSpPr/>
              <p:nvPr/>
            </p:nvSpPr>
            <p:spPr>
              <a:xfrm>
                <a:off x="4304354" y="3096221"/>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0" name="Straight Arrow Connector 9">
            <a:extLst>
              <a:ext uri="{FF2B5EF4-FFF2-40B4-BE49-F238E27FC236}">
                <a16:creationId xmlns:a16="http://schemas.microsoft.com/office/drawing/2014/main" id="{3FFE71F3-E965-48F7-867C-DD12BC219BFB}"/>
              </a:ext>
            </a:extLst>
          </p:cNvPr>
          <p:cNvCxnSpPr>
            <a:cxnSpLocks/>
          </p:cNvCxnSpPr>
          <p:nvPr/>
        </p:nvCxnSpPr>
        <p:spPr>
          <a:xfrm>
            <a:off x="1810205" y="1826188"/>
            <a:ext cx="2251644" cy="735496"/>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6" name="Explosion: 8 Points 665">
            <a:extLst>
              <a:ext uri="{FF2B5EF4-FFF2-40B4-BE49-F238E27FC236}">
                <a16:creationId xmlns:a16="http://schemas.microsoft.com/office/drawing/2014/main" id="{40FB577D-C819-4901-81C8-981400924D16}"/>
              </a:ext>
            </a:extLst>
          </p:cNvPr>
          <p:cNvSpPr/>
          <p:nvPr/>
        </p:nvSpPr>
        <p:spPr>
          <a:xfrm rot="20172396">
            <a:off x="-3559132" y="1254474"/>
            <a:ext cx="2334182" cy="2298146"/>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Explosion: 14 Points 319">
            <a:extLst>
              <a:ext uri="{FF2B5EF4-FFF2-40B4-BE49-F238E27FC236}">
                <a16:creationId xmlns:a16="http://schemas.microsoft.com/office/drawing/2014/main" id="{91132DD7-8CC8-4F70-9279-BA0756EEB288}"/>
              </a:ext>
            </a:extLst>
          </p:cNvPr>
          <p:cNvSpPr/>
          <p:nvPr/>
        </p:nvSpPr>
        <p:spPr>
          <a:xfrm>
            <a:off x="-1573119" y="3363923"/>
            <a:ext cx="935664" cy="914400"/>
          </a:xfrm>
          <a:prstGeom prst="irregularSeal2">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8" name="Explosion: 8 Points 317">
            <a:extLst>
              <a:ext uri="{FF2B5EF4-FFF2-40B4-BE49-F238E27FC236}">
                <a16:creationId xmlns:a16="http://schemas.microsoft.com/office/drawing/2014/main" id="{0E667EEB-0CBA-45C8-96F6-34E64100383B}"/>
              </a:ext>
            </a:extLst>
          </p:cNvPr>
          <p:cNvSpPr/>
          <p:nvPr/>
        </p:nvSpPr>
        <p:spPr>
          <a:xfrm rot="20172396">
            <a:off x="5243237" y="2018101"/>
            <a:ext cx="1516116" cy="1559998"/>
          </a:xfrm>
          <a:prstGeom prst="irregularSeal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5033032-92C9-4F08-B84E-24CB89EA56DD}"/>
              </a:ext>
            </a:extLst>
          </p:cNvPr>
          <p:cNvSpPr txBox="1"/>
          <p:nvPr/>
        </p:nvSpPr>
        <p:spPr>
          <a:xfrm>
            <a:off x="839888" y="1173918"/>
            <a:ext cx="2734441" cy="584775"/>
          </a:xfrm>
          <a:prstGeom prst="rect">
            <a:avLst/>
          </a:prstGeom>
          <a:noFill/>
        </p:spPr>
        <p:txBody>
          <a:bodyPr wrap="square" rtlCol="0">
            <a:spAutoFit/>
          </a:bodyPr>
          <a:lstStyle/>
          <a:p>
            <a:r>
              <a:rPr lang="en-US" sz="3200" b="1" dirty="0">
                <a:solidFill>
                  <a:schemeClr val="accent2">
                    <a:lumMod val="50000"/>
                  </a:schemeClr>
                </a:solidFill>
              </a:rPr>
              <a:t>Image Trigger</a:t>
            </a:r>
          </a:p>
        </p:txBody>
      </p:sp>
      <p:pic>
        <p:nvPicPr>
          <p:cNvPr id="668" name="Picture 2" descr="View of Steaming Kettle' Photographic Print - Philip Gendreau ...">
            <a:extLst>
              <a:ext uri="{FF2B5EF4-FFF2-40B4-BE49-F238E27FC236}">
                <a16:creationId xmlns:a16="http://schemas.microsoft.com/office/drawing/2014/main" id="{FBEFBAE9-96ED-4B4D-958A-6B23DC069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3022" y="1966272"/>
            <a:ext cx="2725174" cy="4084050"/>
          </a:xfrm>
          <a:prstGeom prst="rect">
            <a:avLst/>
          </a:prstGeom>
          <a:noFill/>
          <a:extLst>
            <a:ext uri="{909E8E84-426E-40DD-AFC4-6F175D3DCCD1}">
              <a14:hiddenFill xmlns:a14="http://schemas.microsoft.com/office/drawing/2010/main">
                <a:solidFill>
                  <a:srgbClr val="FFFFFF"/>
                </a:solidFill>
              </a14:hiddenFill>
            </a:ext>
          </a:extLst>
        </p:spPr>
      </p:pic>
      <p:pic>
        <p:nvPicPr>
          <p:cNvPr id="669" name="Picture 668">
            <a:extLst>
              <a:ext uri="{FF2B5EF4-FFF2-40B4-BE49-F238E27FC236}">
                <a16:creationId xmlns:a16="http://schemas.microsoft.com/office/drawing/2014/main" id="{33A8FA4B-1CC8-4AE9-923B-FE64C1192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70" name="Explosion: 8 Points 669">
            <a:extLst>
              <a:ext uri="{FF2B5EF4-FFF2-40B4-BE49-F238E27FC236}">
                <a16:creationId xmlns:a16="http://schemas.microsoft.com/office/drawing/2014/main" id="{D6F0C919-6087-4074-BC9A-9C93998805E9}"/>
              </a:ext>
            </a:extLst>
          </p:cNvPr>
          <p:cNvSpPr/>
          <p:nvPr/>
        </p:nvSpPr>
        <p:spPr>
          <a:xfrm rot="1799264">
            <a:off x="5395637" y="2170501"/>
            <a:ext cx="1516116" cy="1559998"/>
          </a:xfrm>
          <a:prstGeom prst="irregularSeal1">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Explosion: 8 Points 670">
            <a:extLst>
              <a:ext uri="{FF2B5EF4-FFF2-40B4-BE49-F238E27FC236}">
                <a16:creationId xmlns:a16="http://schemas.microsoft.com/office/drawing/2014/main" id="{EE78493B-09A9-4BE6-A005-2C4BDC48B4F4}"/>
              </a:ext>
            </a:extLst>
          </p:cNvPr>
          <p:cNvSpPr/>
          <p:nvPr/>
        </p:nvSpPr>
        <p:spPr>
          <a:xfrm rot="17494672">
            <a:off x="5785394" y="2287118"/>
            <a:ext cx="869536" cy="1033624"/>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7" name="Straight Arrow Connector 666">
            <a:extLst>
              <a:ext uri="{FF2B5EF4-FFF2-40B4-BE49-F238E27FC236}">
                <a16:creationId xmlns:a16="http://schemas.microsoft.com/office/drawing/2014/main" id="{63F3AB8B-D65E-459A-B607-3A55E02A4B32}"/>
              </a:ext>
            </a:extLst>
          </p:cNvPr>
          <p:cNvCxnSpPr>
            <a:cxnSpLocks/>
          </p:cNvCxnSpPr>
          <p:nvPr/>
        </p:nvCxnSpPr>
        <p:spPr>
          <a:xfrm flipH="1" flipV="1">
            <a:off x="1158100" y="1956039"/>
            <a:ext cx="3430643" cy="759179"/>
          </a:xfrm>
          <a:prstGeom prst="straightConnector1">
            <a:avLst/>
          </a:prstGeom>
          <a:ln w="1174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2" name="Straight Arrow Connector 671">
            <a:extLst>
              <a:ext uri="{FF2B5EF4-FFF2-40B4-BE49-F238E27FC236}">
                <a16:creationId xmlns:a16="http://schemas.microsoft.com/office/drawing/2014/main" id="{D165E73D-2E58-4589-83E3-D52EB2CE354C}"/>
              </a:ext>
            </a:extLst>
          </p:cNvPr>
          <p:cNvCxnSpPr>
            <a:cxnSpLocks/>
          </p:cNvCxnSpPr>
          <p:nvPr/>
        </p:nvCxnSpPr>
        <p:spPr>
          <a:xfrm flipH="1">
            <a:off x="1002498" y="3771580"/>
            <a:ext cx="3733959" cy="231914"/>
          </a:xfrm>
          <a:prstGeom prst="straightConnector1">
            <a:avLst/>
          </a:prstGeom>
          <a:ln w="1174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3" name="Straight Arrow Connector 672">
            <a:extLst>
              <a:ext uri="{FF2B5EF4-FFF2-40B4-BE49-F238E27FC236}">
                <a16:creationId xmlns:a16="http://schemas.microsoft.com/office/drawing/2014/main" id="{85BC0425-BD97-42E4-AA57-07CAB6FC0D71}"/>
              </a:ext>
            </a:extLst>
          </p:cNvPr>
          <p:cNvCxnSpPr>
            <a:cxnSpLocks/>
          </p:cNvCxnSpPr>
          <p:nvPr/>
        </p:nvCxnSpPr>
        <p:spPr>
          <a:xfrm flipV="1">
            <a:off x="7421336" y="1932973"/>
            <a:ext cx="3592612" cy="644151"/>
          </a:xfrm>
          <a:prstGeom prst="straightConnector1">
            <a:avLst/>
          </a:prstGeom>
          <a:ln w="1174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0262724-AF0F-443E-BF37-EFC8CCA6D026}"/>
              </a:ext>
            </a:extLst>
          </p:cNvPr>
          <p:cNvSpPr/>
          <p:nvPr/>
        </p:nvSpPr>
        <p:spPr>
          <a:xfrm>
            <a:off x="4724128" y="1493671"/>
            <a:ext cx="2569238" cy="2290576"/>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Explosion: 8 Points 673">
            <a:extLst>
              <a:ext uri="{FF2B5EF4-FFF2-40B4-BE49-F238E27FC236}">
                <a16:creationId xmlns:a16="http://schemas.microsoft.com/office/drawing/2014/main" id="{5DBF36F4-43F0-4D3C-929E-5E029564413B}"/>
              </a:ext>
            </a:extLst>
          </p:cNvPr>
          <p:cNvSpPr/>
          <p:nvPr/>
        </p:nvSpPr>
        <p:spPr>
          <a:xfrm rot="17494672">
            <a:off x="559125" y="1638581"/>
            <a:ext cx="577340" cy="705427"/>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Explosion: 8 Points 674">
            <a:extLst>
              <a:ext uri="{FF2B5EF4-FFF2-40B4-BE49-F238E27FC236}">
                <a16:creationId xmlns:a16="http://schemas.microsoft.com/office/drawing/2014/main" id="{41CA1D3F-636B-47BE-833A-0DCFD7BE31C0}"/>
              </a:ext>
            </a:extLst>
          </p:cNvPr>
          <p:cNvSpPr/>
          <p:nvPr/>
        </p:nvSpPr>
        <p:spPr>
          <a:xfrm rot="17494672">
            <a:off x="262875" y="3559086"/>
            <a:ext cx="660825" cy="749405"/>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Explosion: 8 Points 675">
            <a:extLst>
              <a:ext uri="{FF2B5EF4-FFF2-40B4-BE49-F238E27FC236}">
                <a16:creationId xmlns:a16="http://schemas.microsoft.com/office/drawing/2014/main" id="{88270EE0-7FB2-4FD0-A9BA-934AEB948F24}"/>
              </a:ext>
            </a:extLst>
          </p:cNvPr>
          <p:cNvSpPr/>
          <p:nvPr/>
        </p:nvSpPr>
        <p:spPr>
          <a:xfrm rot="17494672">
            <a:off x="11018578" y="1532777"/>
            <a:ext cx="577340" cy="705427"/>
          </a:xfrm>
          <a:prstGeom prst="irregularSeal1">
            <a:avLst/>
          </a:prstGeom>
          <a:solidFill>
            <a:srgbClr val="FF656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2D0BB9-F88E-4065-B34E-161E1CCB1E31}"/>
              </a:ext>
            </a:extLst>
          </p:cNvPr>
          <p:cNvSpPr txBox="1"/>
          <p:nvPr/>
        </p:nvSpPr>
        <p:spPr>
          <a:xfrm>
            <a:off x="5458089" y="2308923"/>
            <a:ext cx="1210340" cy="369332"/>
          </a:xfrm>
          <a:prstGeom prst="rect">
            <a:avLst/>
          </a:prstGeom>
          <a:noFill/>
        </p:spPr>
        <p:txBody>
          <a:bodyPr wrap="square" rtlCol="0">
            <a:spAutoFit/>
          </a:bodyPr>
          <a:lstStyle/>
          <a:p>
            <a:pPr algn="ctr"/>
            <a:r>
              <a:rPr lang="en-US" dirty="0">
                <a:solidFill>
                  <a:schemeClr val="bg1"/>
                </a:solidFill>
              </a:rPr>
              <a:t>Unaware</a:t>
            </a:r>
          </a:p>
        </p:txBody>
      </p:sp>
    </p:spTree>
    <p:extLst>
      <p:ext uri="{BB962C8B-B14F-4D97-AF65-F5344CB8AC3E}">
        <p14:creationId xmlns:p14="http://schemas.microsoft.com/office/powerpoint/2010/main" val="307449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 grpId="0" animBg="1"/>
      <p:bldP spid="675" grpId="0" animBg="1"/>
      <p:bldP spid="67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ow big is the brain? Who knows—even our best efforts to calculate its  capacity are flawed and meaningless.">
            <a:extLst>
              <a:ext uri="{FF2B5EF4-FFF2-40B4-BE49-F238E27FC236}">
                <a16:creationId xmlns:a16="http://schemas.microsoft.com/office/drawing/2014/main" id="{C9E1290E-9528-4DDF-83F0-2A22EDD7D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2229"/>
            <a:ext cx="12222395" cy="87216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53F022-E43A-47B8-AB1A-F94D734BFE3F}"/>
              </a:ext>
            </a:extLst>
          </p:cNvPr>
          <p:cNvSpPr txBox="1"/>
          <p:nvPr/>
        </p:nvSpPr>
        <p:spPr>
          <a:xfrm>
            <a:off x="1149531" y="-1502229"/>
            <a:ext cx="2246812" cy="923330"/>
          </a:xfrm>
          <a:prstGeom prst="rect">
            <a:avLst/>
          </a:prstGeom>
          <a:noFill/>
        </p:spPr>
        <p:txBody>
          <a:bodyPr wrap="square" rtlCol="0">
            <a:spAutoFit/>
          </a:bodyPr>
          <a:lstStyle/>
          <a:p>
            <a:r>
              <a:rPr lang="en-US" dirty="0">
                <a:solidFill>
                  <a:schemeClr val="bg1"/>
                </a:solidFill>
              </a:rPr>
              <a:t>Our mind and our heart matter, in our grieving process</a:t>
            </a:r>
          </a:p>
        </p:txBody>
      </p:sp>
    </p:spTree>
    <p:extLst>
      <p:ext uri="{BB962C8B-B14F-4D97-AF65-F5344CB8AC3E}">
        <p14:creationId xmlns:p14="http://schemas.microsoft.com/office/powerpoint/2010/main" val="23344350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65327" y="721970"/>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62848" y="826206"/>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35409" y="2970470"/>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62848" y="5551255"/>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59348" y="2985253"/>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pic>
        <p:nvPicPr>
          <p:cNvPr id="24" name="Picture 23">
            <a:extLst>
              <a:ext uri="{FF2B5EF4-FFF2-40B4-BE49-F238E27FC236}">
                <a16:creationId xmlns:a16="http://schemas.microsoft.com/office/drawing/2014/main" id="{866A3A80-B41E-4117-B200-10783590B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6" name="TextBox 25">
            <a:extLst>
              <a:ext uri="{FF2B5EF4-FFF2-40B4-BE49-F238E27FC236}">
                <a16:creationId xmlns:a16="http://schemas.microsoft.com/office/drawing/2014/main" id="{C09040C2-CE58-4E5A-91C5-6C123CFC6F49}"/>
              </a:ext>
            </a:extLst>
          </p:cNvPr>
          <p:cNvSpPr txBox="1"/>
          <p:nvPr/>
        </p:nvSpPr>
        <p:spPr>
          <a:xfrm>
            <a:off x="7168522" y="928209"/>
            <a:ext cx="52371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672C57"/>
                </a:solidFill>
                <a:latin typeface="Calibri" panose="020F0502020204030204"/>
              </a:rPr>
              <a:t>Relationships exist in our thoughts</a:t>
            </a:r>
            <a:r>
              <a:rPr kumimoji="0" lang="en-US" sz="1800" b="0" i="0" u="none" strike="noStrike" kern="1200" cap="none" spc="0" normalizeH="0" baseline="0" noProof="0" dirty="0">
                <a:ln>
                  <a:noFill/>
                </a:ln>
                <a:solidFill>
                  <a:srgbClr val="672C57"/>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75690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4746094" y="2454250"/>
            <a:ext cx="2699813" cy="2699813"/>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4956383" y="2036442"/>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5989535" y="2184076"/>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6729940" y="2402647"/>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7402163" y="2600727"/>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pic>
        <p:nvPicPr>
          <p:cNvPr id="24" name="Picture 23">
            <a:extLst>
              <a:ext uri="{FF2B5EF4-FFF2-40B4-BE49-F238E27FC236}">
                <a16:creationId xmlns:a16="http://schemas.microsoft.com/office/drawing/2014/main" id="{866A3A80-B41E-4117-B200-10783590B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5" name="TextBox 24">
            <a:extLst>
              <a:ext uri="{FF2B5EF4-FFF2-40B4-BE49-F238E27FC236}">
                <a16:creationId xmlns:a16="http://schemas.microsoft.com/office/drawing/2014/main" id="{35656BCC-B691-40E7-ADC2-721FD8400369}"/>
              </a:ext>
            </a:extLst>
          </p:cNvPr>
          <p:cNvSpPr txBox="1"/>
          <p:nvPr/>
        </p:nvSpPr>
        <p:spPr>
          <a:xfrm>
            <a:off x="1232942" y="716332"/>
            <a:ext cx="564992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In grief: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Thoughts and emotions become intertwined.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Reactions</a:t>
            </a:r>
            <a:r>
              <a:rPr kumimoji="0" lang="en-US" sz="1600" b="0" i="0" u="none" strike="noStrike" kern="1200" cap="none" spc="0" normalizeH="0" noProof="0" dirty="0">
                <a:ln>
                  <a:noFill/>
                </a:ln>
                <a:solidFill>
                  <a:srgbClr val="672C57"/>
                </a:solidFill>
                <a:effectLst/>
                <a:uLnTx/>
                <a:uFillTx/>
                <a:latin typeface="Calibri" panose="020F0502020204030204"/>
                <a:ea typeface="+mn-ea"/>
                <a:cs typeface="+mn-cs"/>
              </a:rPr>
              <a:t> are so immediate </a:t>
            </a:r>
            <a:r>
              <a:rPr lang="en-US" sz="1600" dirty="0">
                <a:solidFill>
                  <a:srgbClr val="672C57"/>
                </a:solidFill>
                <a:latin typeface="Calibri" panose="020F0502020204030204"/>
              </a:rPr>
              <a:t>they</a:t>
            </a: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672C57"/>
                </a:solidFill>
                <a:latin typeface="Calibri" panose="020F0502020204030204"/>
              </a:rPr>
              <a:t>They </a:t>
            </a:r>
            <a:r>
              <a:rPr kumimoji="0" lang="en-US" sz="1600" b="0" i="0" u="none" strike="noStrike" kern="1200" cap="none" spc="0" normalizeH="0" baseline="0" noProof="0" dirty="0">
                <a:ln>
                  <a:noFill/>
                </a:ln>
                <a:solidFill>
                  <a:srgbClr val="672C57"/>
                </a:solidFill>
                <a:effectLst/>
                <a:uLnTx/>
                <a:uFillTx/>
                <a:latin typeface="Calibri" panose="020F0502020204030204"/>
                <a:ea typeface="+mn-ea"/>
                <a:cs typeface="+mn-cs"/>
              </a:rPr>
              <a:t>learn practiced thoughts, feelings &amp; behaviors.</a:t>
            </a:r>
          </a:p>
        </p:txBody>
      </p:sp>
    </p:spTree>
    <p:extLst>
      <p:ext uri="{BB962C8B-B14F-4D97-AF65-F5344CB8AC3E}">
        <p14:creationId xmlns:p14="http://schemas.microsoft.com/office/powerpoint/2010/main" val="10021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288758" y="0"/>
            <a:ext cx="12480758"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26" name="Explosion: 8 Points 25">
            <a:extLst>
              <a:ext uri="{FF2B5EF4-FFF2-40B4-BE49-F238E27FC236}">
                <a16:creationId xmlns:a16="http://schemas.microsoft.com/office/drawing/2014/main" id="{86B7FA7B-6B18-4294-9785-68EC5309FBD2}"/>
              </a:ext>
            </a:extLst>
          </p:cNvPr>
          <p:cNvSpPr/>
          <p:nvPr/>
        </p:nvSpPr>
        <p:spPr>
          <a:xfrm rot="20172396">
            <a:off x="7616960" y="440290"/>
            <a:ext cx="3216853" cy="1896328"/>
          </a:xfrm>
          <a:prstGeom prst="irregularSeal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89F274F-59DD-4567-B2EA-9CA04F272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5" name="TextBox 24">
            <a:extLst>
              <a:ext uri="{FF2B5EF4-FFF2-40B4-BE49-F238E27FC236}">
                <a16:creationId xmlns:a16="http://schemas.microsoft.com/office/drawing/2014/main" id="{08B1456A-E8DB-4F53-9F9D-B96789DDF123}"/>
              </a:ext>
            </a:extLst>
          </p:cNvPr>
          <p:cNvSpPr txBox="1"/>
          <p:nvPr/>
        </p:nvSpPr>
        <p:spPr>
          <a:xfrm>
            <a:off x="123303" y="1109178"/>
            <a:ext cx="49888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72C57"/>
                </a:solidFill>
                <a:effectLst/>
                <a:uLnTx/>
                <a:uFillTx/>
                <a:latin typeface="Calibri" panose="020F0502020204030204"/>
                <a:ea typeface="+mn-ea"/>
                <a:cs typeface="+mn-cs"/>
              </a:rPr>
              <a:t>Thoughts and emotions become intertwine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72C57"/>
                </a:solidFill>
                <a:effectLst/>
                <a:uLnTx/>
                <a:uFillTx/>
                <a:latin typeface="Calibri" panose="020F0502020204030204"/>
                <a:ea typeface="+mn-ea"/>
                <a:cs typeface="+mn-cs"/>
              </a:rPr>
              <a:t>Reaction is so fast we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672C57"/>
                </a:solidFill>
                <a:latin typeface="Calibri" panose="020F0502020204030204"/>
              </a:rPr>
              <a:t>They </a:t>
            </a:r>
            <a:r>
              <a:rPr kumimoji="0" lang="en-US" sz="1800" b="0" i="0" u="none" strike="noStrike" kern="1200" cap="none" spc="0" normalizeH="0" baseline="0" noProof="0" dirty="0">
                <a:ln>
                  <a:noFill/>
                </a:ln>
                <a:solidFill>
                  <a:srgbClr val="672C57"/>
                </a:solidFill>
                <a:effectLst/>
                <a:uLnTx/>
                <a:uFillTx/>
                <a:latin typeface="Calibri" panose="020F0502020204030204"/>
                <a:ea typeface="+mn-ea"/>
                <a:cs typeface="+mn-cs"/>
              </a:rPr>
              <a:t>learn practiced, thoughts, feels &amp; behaviors</a:t>
            </a:r>
          </a:p>
        </p:txBody>
      </p:sp>
      <p:sp>
        <p:nvSpPr>
          <p:cNvPr id="7" name="TextBox 6">
            <a:extLst>
              <a:ext uri="{FF2B5EF4-FFF2-40B4-BE49-F238E27FC236}">
                <a16:creationId xmlns:a16="http://schemas.microsoft.com/office/drawing/2014/main" id="{39335D83-F86B-433C-B34D-4FD7C24A304A}"/>
              </a:ext>
            </a:extLst>
          </p:cNvPr>
          <p:cNvSpPr txBox="1"/>
          <p:nvPr/>
        </p:nvSpPr>
        <p:spPr>
          <a:xfrm>
            <a:off x="7751529" y="1109178"/>
            <a:ext cx="2815259" cy="584775"/>
          </a:xfrm>
          <a:prstGeom prst="rect">
            <a:avLst/>
          </a:prstGeom>
          <a:solidFill>
            <a:schemeClr val="bg1"/>
          </a:solidFill>
        </p:spPr>
        <p:txBody>
          <a:bodyPr wrap="square" rtlCol="0">
            <a:spAutoFit/>
          </a:bodyPr>
          <a:lstStyle/>
          <a:p>
            <a:pPr algn="ctr"/>
            <a:r>
              <a:rPr lang="en-US" sz="3200" dirty="0">
                <a:solidFill>
                  <a:schemeClr val="tx2">
                    <a:lumMod val="75000"/>
                  </a:schemeClr>
                </a:solidFill>
              </a:rPr>
              <a:t>Grief Response</a:t>
            </a:r>
          </a:p>
        </p:txBody>
      </p:sp>
    </p:spTree>
    <p:extLst>
      <p:ext uri="{BB962C8B-B14F-4D97-AF65-F5344CB8AC3E}">
        <p14:creationId xmlns:p14="http://schemas.microsoft.com/office/powerpoint/2010/main" val="303909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p>
          <a:p>
            <a:pPr marL="914400" lvl="2" indent="0">
              <a:buNone/>
            </a:pPr>
            <a:r>
              <a:rPr lang="en-US" sz="2800" dirty="0">
                <a:solidFill>
                  <a:srgbClr val="7D8A3C"/>
                </a:solidFill>
              </a:rPr>
              <a:t>Thought:</a:t>
            </a:r>
          </a:p>
          <a:p>
            <a:pPr marL="914400" lvl="2" indent="0">
              <a:buNone/>
            </a:pPr>
            <a:r>
              <a:rPr lang="en-US" sz="2800" dirty="0">
                <a:solidFill>
                  <a:srgbClr val="7D8A3C"/>
                </a:solidFill>
              </a:rPr>
              <a:t>Emotion:</a:t>
            </a:r>
          </a:p>
          <a:p>
            <a:pPr marL="914400" lvl="2" indent="0">
              <a:buNone/>
            </a:pPr>
            <a:r>
              <a:rPr lang="en-US" sz="2800" dirty="0">
                <a:solidFill>
                  <a:srgbClr val="7D8A3C"/>
                </a:solidFill>
              </a:rPr>
              <a:t>Action:</a:t>
            </a:r>
          </a:p>
          <a:p>
            <a:pPr marL="914400" lvl="2" indent="0">
              <a:buNone/>
            </a:pPr>
            <a:r>
              <a:rPr lang="en-US" sz="2800" dirty="0">
                <a:solidFill>
                  <a:srgbClr val="7D8A3C"/>
                </a:solidFill>
              </a:rPr>
              <a:t>Result:</a:t>
            </a:r>
            <a:endParaRPr lang="en-US" sz="1800" dirty="0">
              <a:solidFill>
                <a:srgbClr val="7D8A3C"/>
              </a:solidFill>
            </a:endParaRPr>
          </a:p>
        </p:txBody>
      </p:sp>
      <p:sp>
        <p:nvSpPr>
          <p:cNvPr id="5" name="TextBox 4">
            <a:extLst>
              <a:ext uri="{FF2B5EF4-FFF2-40B4-BE49-F238E27FC236}">
                <a16:creationId xmlns:a16="http://schemas.microsoft.com/office/drawing/2014/main" id="{5CD43AE3-57DB-450F-B9AC-9F766EE1AAA7}"/>
              </a:ext>
            </a:extLst>
          </p:cNvPr>
          <p:cNvSpPr txBox="1"/>
          <p:nvPr/>
        </p:nvSpPr>
        <p:spPr>
          <a:xfrm>
            <a:off x="838200" y="681037"/>
            <a:ext cx="6503894" cy="923330"/>
          </a:xfrm>
          <a:prstGeom prst="rect">
            <a:avLst/>
          </a:prstGeom>
          <a:noFill/>
        </p:spPr>
        <p:txBody>
          <a:bodyPr wrap="square">
            <a:spAutoFit/>
          </a:bodyPr>
          <a:lstStyle/>
          <a:p>
            <a:r>
              <a:rPr lang="en-US" b="0" i="0" dirty="0">
                <a:solidFill>
                  <a:srgbClr val="672C57"/>
                </a:solidFill>
                <a:effectLst/>
                <a:latin typeface="Roboto" panose="02000000000000000000" pitchFamily="2" charset="0"/>
              </a:rPr>
              <a:t>“Between stimulus and response there is a space. </a:t>
            </a:r>
            <a:r>
              <a:rPr lang="en-US" b="1" i="0" dirty="0">
                <a:solidFill>
                  <a:srgbClr val="672C57"/>
                </a:solidFill>
                <a:effectLst/>
                <a:latin typeface="Roboto" panose="02000000000000000000" pitchFamily="2" charset="0"/>
              </a:rPr>
              <a:t>In that space is our power to choose our response</a:t>
            </a:r>
            <a:r>
              <a:rPr lang="en-US" b="0" i="0" dirty="0">
                <a:solidFill>
                  <a:srgbClr val="672C57"/>
                </a:solidFill>
                <a:effectLst/>
                <a:latin typeface="Roboto" panose="02000000000000000000" pitchFamily="2" charset="0"/>
              </a:rPr>
              <a:t>. In our response lies our growth and our freedom.” – Viktor Frankl</a:t>
            </a:r>
            <a:endParaRPr lang="en-US"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29057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572493" y="238539"/>
            <a:ext cx="11018520" cy="1434415"/>
          </a:xfrm>
        </p:spPr>
        <p:txBody>
          <a:bodyPr anchor="b">
            <a:normAutofit/>
          </a:bodyPr>
          <a:lstStyle/>
          <a:p>
            <a:r>
              <a:rPr lang="en-US" sz="5400" dirty="0">
                <a:solidFill>
                  <a:srgbClr val="672C57"/>
                </a:solidFill>
                <a:latin typeface="Playlist" pitchFamily="50" charset="0"/>
              </a:rPr>
              <a:t>Scheduling Consults/Clients</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a:xfrm>
            <a:off x="572493" y="2071316"/>
            <a:ext cx="6713552" cy="4119172"/>
          </a:xfrm>
        </p:spPr>
        <p:txBody>
          <a:bodyPr anchor="t">
            <a:normAutofit/>
          </a:bodyPr>
          <a:lstStyle/>
          <a:p>
            <a:r>
              <a:rPr lang="en-US" sz="2200" dirty="0">
                <a:solidFill>
                  <a:srgbClr val="672C57"/>
                </a:solidFill>
              </a:rPr>
              <a:t>Decide on appointment structure</a:t>
            </a:r>
          </a:p>
          <a:p>
            <a:r>
              <a:rPr lang="en-US" sz="2200" dirty="0">
                <a:solidFill>
                  <a:srgbClr val="672C57"/>
                </a:solidFill>
              </a:rPr>
              <a:t>Block off times for appointments</a:t>
            </a:r>
          </a:p>
          <a:p>
            <a:r>
              <a:rPr lang="en-US" sz="2200" dirty="0">
                <a:solidFill>
                  <a:srgbClr val="672C57"/>
                </a:solidFill>
              </a:rPr>
              <a:t>Use a scheduling app (Calendly $16/</a:t>
            </a:r>
            <a:r>
              <a:rPr lang="en-US" sz="2200" dirty="0" err="1">
                <a:solidFill>
                  <a:srgbClr val="672C57"/>
                </a:solidFill>
              </a:rPr>
              <a:t>mo</a:t>
            </a:r>
            <a:r>
              <a:rPr lang="en-US" sz="2200" dirty="0">
                <a:solidFill>
                  <a:srgbClr val="672C57"/>
                </a:solidFill>
              </a:rPr>
              <a:t>)</a:t>
            </a:r>
          </a:p>
          <a:p>
            <a:endParaRPr lang="en-US" sz="2200" dirty="0">
              <a:solidFill>
                <a:srgbClr val="672C57"/>
              </a:solidFill>
            </a:endParaRPr>
          </a:p>
        </p:txBody>
      </p:sp>
      <p:pic>
        <p:nvPicPr>
          <p:cNvPr id="2050" name="Picture 2" descr="Zoom Meeting with Client - Managing Your Online Visibility so Your  Expertise is Seen and Heard.">
            <a:extLst>
              <a:ext uri="{FF2B5EF4-FFF2-40B4-BE49-F238E27FC236}">
                <a16:creationId xmlns:a16="http://schemas.microsoft.com/office/drawing/2014/main" id="{7BD7E6E8-3380-4F83-8E9F-598DC5BB5A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640" r="4144"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38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a:xfrm>
            <a:off x="838200" y="1090519"/>
            <a:ext cx="10515600" cy="4351338"/>
          </a:xfrm>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r>
              <a:rPr lang="en-US" sz="2800" dirty="0">
                <a:solidFill>
                  <a:srgbClr val="672C57"/>
                </a:solidFill>
              </a:rPr>
              <a:t> friend didn’t call</a:t>
            </a:r>
          </a:p>
          <a:p>
            <a:pPr marL="914400" lvl="2" indent="0">
              <a:buNone/>
            </a:pPr>
            <a:r>
              <a:rPr lang="en-US" sz="2800" dirty="0">
                <a:solidFill>
                  <a:srgbClr val="7D8A3C"/>
                </a:solidFill>
              </a:rPr>
              <a:t>Thought: </a:t>
            </a:r>
            <a:r>
              <a:rPr lang="en-US" sz="2800" dirty="0">
                <a:solidFill>
                  <a:srgbClr val="672C57"/>
                </a:solidFill>
              </a:rPr>
              <a:t>no one cares about me</a:t>
            </a:r>
          </a:p>
          <a:p>
            <a:pPr marL="914400" lvl="2" indent="0">
              <a:buNone/>
            </a:pPr>
            <a:r>
              <a:rPr lang="en-US" sz="2800" dirty="0">
                <a:solidFill>
                  <a:srgbClr val="7D8A3C"/>
                </a:solidFill>
              </a:rPr>
              <a:t>Emotion:</a:t>
            </a:r>
            <a:r>
              <a:rPr lang="en-US" sz="2800" dirty="0">
                <a:solidFill>
                  <a:srgbClr val="672C57"/>
                </a:solidFill>
              </a:rPr>
              <a:t> lonely, abandoned, unloved</a:t>
            </a:r>
          </a:p>
          <a:p>
            <a:pPr marL="914400" lvl="2" indent="0">
              <a:buNone/>
            </a:pPr>
            <a:r>
              <a:rPr lang="en-US" sz="2800" dirty="0">
                <a:solidFill>
                  <a:srgbClr val="7D8A3C"/>
                </a:solidFill>
              </a:rPr>
              <a:t>Action:</a:t>
            </a:r>
            <a:r>
              <a:rPr lang="en-US" sz="2800" dirty="0">
                <a:solidFill>
                  <a:srgbClr val="672C57"/>
                </a:solidFill>
              </a:rPr>
              <a:t> feel sorry for yourself, isolate</a:t>
            </a:r>
          </a:p>
          <a:p>
            <a:pPr marL="914400" lvl="2" indent="0">
              <a:buNone/>
            </a:pPr>
            <a:r>
              <a:rPr lang="en-US" sz="2800" dirty="0">
                <a:solidFill>
                  <a:srgbClr val="7D8A3C"/>
                </a:solidFill>
              </a:rPr>
              <a:t>Result:</a:t>
            </a:r>
            <a:r>
              <a:rPr lang="en-US" sz="2800" dirty="0">
                <a:solidFill>
                  <a:srgbClr val="672C57"/>
                </a:solidFill>
              </a:rPr>
              <a:t> live isolated, depressed and lonely</a:t>
            </a:r>
            <a:endParaRPr lang="en-US" sz="1800"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81525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a:xfrm>
            <a:off x="838200" y="1090519"/>
            <a:ext cx="10515600" cy="4351338"/>
          </a:xfrm>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r>
              <a:rPr lang="en-US" sz="2800" dirty="0">
                <a:solidFill>
                  <a:srgbClr val="672C57"/>
                </a:solidFill>
              </a:rPr>
              <a:t> friend didn’t call</a:t>
            </a:r>
          </a:p>
          <a:p>
            <a:pPr marL="914400" lvl="2" indent="0">
              <a:buNone/>
            </a:pPr>
            <a:r>
              <a:rPr lang="en-US" sz="2800" dirty="0">
                <a:solidFill>
                  <a:srgbClr val="7D8A3C"/>
                </a:solidFill>
              </a:rPr>
              <a:t>Thought: </a:t>
            </a:r>
            <a:r>
              <a:rPr lang="en-US" sz="2800" dirty="0">
                <a:solidFill>
                  <a:srgbClr val="672C57"/>
                </a:solidFill>
              </a:rPr>
              <a:t>no one cares about me</a:t>
            </a:r>
          </a:p>
          <a:p>
            <a:pPr marL="914400" lvl="2" indent="0">
              <a:buNone/>
            </a:pPr>
            <a:r>
              <a:rPr lang="en-US" sz="2800" dirty="0">
                <a:solidFill>
                  <a:srgbClr val="7D8A3C"/>
                </a:solidFill>
              </a:rPr>
              <a:t>Emotion:</a:t>
            </a:r>
            <a:r>
              <a:rPr lang="en-US" sz="2800" dirty="0">
                <a:solidFill>
                  <a:srgbClr val="672C57"/>
                </a:solidFill>
              </a:rPr>
              <a:t> lonely, abandoned, unloved</a:t>
            </a:r>
          </a:p>
          <a:p>
            <a:pPr marL="914400" lvl="2" indent="0">
              <a:buNone/>
            </a:pPr>
            <a:r>
              <a:rPr lang="en-US" sz="2800" dirty="0">
                <a:solidFill>
                  <a:srgbClr val="7D8A3C"/>
                </a:solidFill>
              </a:rPr>
              <a:t>Action:</a:t>
            </a:r>
            <a:r>
              <a:rPr lang="en-US" sz="2800" dirty="0">
                <a:solidFill>
                  <a:srgbClr val="672C57"/>
                </a:solidFill>
              </a:rPr>
              <a:t> feel sorry for yourself, isolate</a:t>
            </a:r>
          </a:p>
          <a:p>
            <a:pPr marL="914400" lvl="2" indent="0">
              <a:buNone/>
            </a:pPr>
            <a:r>
              <a:rPr lang="en-US" sz="2800" dirty="0">
                <a:solidFill>
                  <a:srgbClr val="7D8A3C"/>
                </a:solidFill>
              </a:rPr>
              <a:t>Result:</a:t>
            </a:r>
            <a:r>
              <a:rPr lang="en-US" sz="2800" dirty="0">
                <a:solidFill>
                  <a:srgbClr val="672C57"/>
                </a:solidFill>
              </a:rPr>
              <a:t> live isolated, depressed and lonely</a:t>
            </a:r>
            <a:endParaRPr lang="en-US" sz="1800"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57EC83D2-5D69-44CB-B6B0-B8077E258D7B}"/>
              </a:ext>
            </a:extLst>
          </p:cNvPr>
          <p:cNvSpPr txBox="1"/>
          <p:nvPr/>
        </p:nvSpPr>
        <p:spPr>
          <a:xfrm>
            <a:off x="7481931" y="2590799"/>
            <a:ext cx="2746798" cy="954107"/>
          </a:xfrm>
          <a:prstGeom prst="rect">
            <a:avLst/>
          </a:prstGeom>
          <a:solidFill>
            <a:srgbClr val="7D8A3C"/>
          </a:solidFill>
        </p:spPr>
        <p:txBody>
          <a:bodyPr wrap="square" rtlCol="0">
            <a:spAutoFit/>
          </a:bodyPr>
          <a:lstStyle/>
          <a:p>
            <a:r>
              <a:rPr lang="en-US" sz="2800" dirty="0">
                <a:solidFill>
                  <a:srgbClr val="FFFFFF"/>
                </a:solidFill>
              </a:rPr>
              <a:t>This thought is a grief response</a:t>
            </a:r>
          </a:p>
        </p:txBody>
      </p:sp>
    </p:spTree>
    <p:extLst>
      <p:ext uri="{BB962C8B-B14F-4D97-AF65-F5344CB8AC3E}">
        <p14:creationId xmlns:p14="http://schemas.microsoft.com/office/powerpoint/2010/main" val="176818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a:xfrm>
            <a:off x="838200" y="1090519"/>
            <a:ext cx="10515600" cy="4351338"/>
          </a:xfrm>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r>
              <a:rPr lang="en-US" sz="2800" dirty="0">
                <a:solidFill>
                  <a:srgbClr val="672C57"/>
                </a:solidFill>
              </a:rPr>
              <a:t> friend didn’t call</a:t>
            </a:r>
          </a:p>
          <a:p>
            <a:pPr marL="914400" lvl="2" indent="0">
              <a:buNone/>
            </a:pPr>
            <a:r>
              <a:rPr lang="en-US" sz="2800" dirty="0">
                <a:solidFill>
                  <a:srgbClr val="7D8A3C"/>
                </a:solidFill>
              </a:rPr>
              <a:t>Thought: </a:t>
            </a:r>
            <a:r>
              <a:rPr lang="en-US" sz="2800" dirty="0">
                <a:solidFill>
                  <a:srgbClr val="672C57"/>
                </a:solidFill>
              </a:rPr>
              <a:t>no one cares about me</a:t>
            </a:r>
          </a:p>
          <a:p>
            <a:pPr marL="914400" lvl="2" indent="0">
              <a:buNone/>
            </a:pPr>
            <a:r>
              <a:rPr lang="en-US" sz="2800" dirty="0">
                <a:solidFill>
                  <a:srgbClr val="7D8A3C"/>
                </a:solidFill>
              </a:rPr>
              <a:t>Emotion:</a:t>
            </a:r>
            <a:r>
              <a:rPr lang="en-US" sz="2800" dirty="0">
                <a:solidFill>
                  <a:srgbClr val="672C57"/>
                </a:solidFill>
              </a:rPr>
              <a:t> lonely, abandoned, unloved</a:t>
            </a:r>
          </a:p>
          <a:p>
            <a:pPr marL="914400" lvl="2" indent="0">
              <a:buNone/>
            </a:pPr>
            <a:r>
              <a:rPr lang="en-US" sz="2800" dirty="0">
                <a:solidFill>
                  <a:srgbClr val="7D8A3C"/>
                </a:solidFill>
              </a:rPr>
              <a:t>Action:</a:t>
            </a:r>
            <a:r>
              <a:rPr lang="en-US" sz="2800" dirty="0">
                <a:solidFill>
                  <a:srgbClr val="672C57"/>
                </a:solidFill>
              </a:rPr>
              <a:t> feel sorry for yourself, isolate</a:t>
            </a:r>
          </a:p>
          <a:p>
            <a:pPr marL="914400" lvl="2" indent="0">
              <a:buNone/>
            </a:pPr>
            <a:r>
              <a:rPr lang="en-US" sz="2800" dirty="0">
                <a:solidFill>
                  <a:srgbClr val="7D8A3C"/>
                </a:solidFill>
              </a:rPr>
              <a:t>Result:</a:t>
            </a:r>
            <a:r>
              <a:rPr lang="en-US" sz="2800" dirty="0">
                <a:solidFill>
                  <a:srgbClr val="672C57"/>
                </a:solidFill>
              </a:rPr>
              <a:t> live isolated, depressed and lonely</a:t>
            </a:r>
            <a:endParaRPr lang="en-US" sz="1800"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57EC83D2-5D69-44CB-B6B0-B8077E258D7B}"/>
              </a:ext>
            </a:extLst>
          </p:cNvPr>
          <p:cNvSpPr txBox="1"/>
          <p:nvPr/>
        </p:nvSpPr>
        <p:spPr>
          <a:xfrm>
            <a:off x="7481931" y="2590799"/>
            <a:ext cx="2388210" cy="954107"/>
          </a:xfrm>
          <a:prstGeom prst="rect">
            <a:avLst/>
          </a:prstGeom>
          <a:solidFill>
            <a:srgbClr val="7D8A3C"/>
          </a:solidFill>
        </p:spPr>
        <p:txBody>
          <a:bodyPr wrap="square" rtlCol="0">
            <a:spAutoFit/>
          </a:bodyPr>
          <a:lstStyle/>
          <a:p>
            <a:r>
              <a:rPr lang="en-US" sz="2800" dirty="0">
                <a:solidFill>
                  <a:srgbClr val="FFFFFF"/>
                </a:solidFill>
              </a:rPr>
              <a:t>What else could be true?</a:t>
            </a:r>
          </a:p>
        </p:txBody>
      </p:sp>
    </p:spTree>
    <p:extLst>
      <p:ext uri="{BB962C8B-B14F-4D97-AF65-F5344CB8AC3E}">
        <p14:creationId xmlns:p14="http://schemas.microsoft.com/office/powerpoint/2010/main" val="14295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B048A-49E5-4D42-8E4A-FDC82F1DBF21}"/>
              </a:ext>
            </a:extLst>
          </p:cNvPr>
          <p:cNvSpPr>
            <a:spLocks noGrp="1"/>
          </p:cNvSpPr>
          <p:nvPr>
            <p:ph idx="1"/>
          </p:nvPr>
        </p:nvSpPr>
        <p:spPr>
          <a:xfrm>
            <a:off x="838200" y="1090519"/>
            <a:ext cx="10515600" cy="4351338"/>
          </a:xfrm>
        </p:spPr>
        <p:txBody>
          <a:bodyPr>
            <a:normAutofit/>
          </a:bodyPr>
          <a:lstStyle/>
          <a:p>
            <a:pPr marL="0" indent="0">
              <a:buNone/>
            </a:pPr>
            <a:r>
              <a:rPr lang="en-US" sz="2400" dirty="0">
                <a:solidFill>
                  <a:srgbClr val="672C57"/>
                </a:solidFill>
              </a:rPr>
              <a:t>As their coach, you create the space for them to see things differently, change their thinking and change their emotions, which changes their actions and results.</a:t>
            </a:r>
          </a:p>
          <a:p>
            <a:pPr marL="0" indent="0">
              <a:buNone/>
            </a:pPr>
            <a:endParaRPr lang="en-US" sz="2400" dirty="0">
              <a:solidFill>
                <a:srgbClr val="672C57"/>
              </a:solidFill>
            </a:endParaRPr>
          </a:p>
          <a:p>
            <a:pPr marL="914400" lvl="2" indent="0">
              <a:buNone/>
            </a:pPr>
            <a:r>
              <a:rPr lang="en-US" sz="2800" dirty="0">
                <a:solidFill>
                  <a:srgbClr val="7D8A3C"/>
                </a:solidFill>
              </a:rPr>
              <a:t>Stimulus:</a:t>
            </a:r>
            <a:r>
              <a:rPr lang="en-US" sz="2800" dirty="0">
                <a:solidFill>
                  <a:srgbClr val="672C57"/>
                </a:solidFill>
              </a:rPr>
              <a:t> friend didn’t call</a:t>
            </a:r>
          </a:p>
          <a:p>
            <a:pPr marL="914400" lvl="2" indent="0">
              <a:buNone/>
            </a:pPr>
            <a:r>
              <a:rPr lang="en-US" sz="2800" dirty="0">
                <a:solidFill>
                  <a:srgbClr val="7D8A3C"/>
                </a:solidFill>
              </a:rPr>
              <a:t>Thought: </a:t>
            </a:r>
            <a:r>
              <a:rPr lang="en-US" sz="2800" dirty="0">
                <a:solidFill>
                  <a:srgbClr val="672C57"/>
                </a:solidFill>
              </a:rPr>
              <a:t>I love her, and I want to stay</a:t>
            </a:r>
          </a:p>
          <a:p>
            <a:pPr marL="914400" lvl="2" indent="0">
              <a:buNone/>
            </a:pPr>
            <a:r>
              <a:rPr lang="en-US" sz="2800" dirty="0">
                <a:solidFill>
                  <a:srgbClr val="672C57"/>
                </a:solidFill>
              </a:rPr>
              <a:t>connected.</a:t>
            </a:r>
          </a:p>
          <a:p>
            <a:pPr marL="914400" lvl="2" indent="0">
              <a:buNone/>
            </a:pPr>
            <a:r>
              <a:rPr lang="en-US" sz="2800" dirty="0">
                <a:solidFill>
                  <a:srgbClr val="7D8A3C"/>
                </a:solidFill>
              </a:rPr>
              <a:t>Emotion:</a:t>
            </a:r>
            <a:r>
              <a:rPr lang="en-US" sz="2800" dirty="0">
                <a:solidFill>
                  <a:srgbClr val="672C57"/>
                </a:solidFill>
              </a:rPr>
              <a:t> love, thankful, connected</a:t>
            </a:r>
          </a:p>
          <a:p>
            <a:pPr marL="914400" lvl="2" indent="0">
              <a:buNone/>
            </a:pPr>
            <a:r>
              <a:rPr lang="en-US" sz="2800" dirty="0">
                <a:solidFill>
                  <a:srgbClr val="7D8A3C"/>
                </a:solidFill>
              </a:rPr>
              <a:t>Action:</a:t>
            </a:r>
            <a:r>
              <a:rPr lang="en-US" sz="2800" dirty="0">
                <a:solidFill>
                  <a:srgbClr val="672C57"/>
                </a:solidFill>
              </a:rPr>
              <a:t> call your friend, stay connected, create bond</a:t>
            </a:r>
          </a:p>
          <a:p>
            <a:pPr marL="914400" lvl="2" indent="0">
              <a:buNone/>
            </a:pPr>
            <a:r>
              <a:rPr lang="en-US" sz="2800" dirty="0">
                <a:solidFill>
                  <a:srgbClr val="7D8A3C"/>
                </a:solidFill>
              </a:rPr>
              <a:t>Result:</a:t>
            </a:r>
            <a:r>
              <a:rPr lang="en-US" sz="2800" dirty="0">
                <a:solidFill>
                  <a:srgbClr val="672C57"/>
                </a:solidFill>
              </a:rPr>
              <a:t> friendship and connection</a:t>
            </a:r>
            <a:endParaRPr lang="en-US" sz="1800" dirty="0">
              <a:solidFill>
                <a:srgbClr val="672C57"/>
              </a:solidFill>
            </a:endParaRPr>
          </a:p>
        </p:txBody>
      </p:sp>
      <p:pic>
        <p:nvPicPr>
          <p:cNvPr id="6" name="Picture 5">
            <a:extLst>
              <a:ext uri="{FF2B5EF4-FFF2-40B4-BE49-F238E27FC236}">
                <a16:creationId xmlns:a16="http://schemas.microsoft.com/office/drawing/2014/main" id="{39EE23C5-7A5E-4EB1-BAE0-883A56CE4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B8AA5CB7-4733-41CD-ABA5-9869937B7373}"/>
              </a:ext>
            </a:extLst>
          </p:cNvPr>
          <p:cNvSpPr txBox="1"/>
          <p:nvPr/>
        </p:nvSpPr>
        <p:spPr>
          <a:xfrm>
            <a:off x="7481931" y="2590799"/>
            <a:ext cx="2388210" cy="954107"/>
          </a:xfrm>
          <a:prstGeom prst="rect">
            <a:avLst/>
          </a:prstGeom>
          <a:solidFill>
            <a:srgbClr val="7D8A3C"/>
          </a:solidFill>
        </p:spPr>
        <p:txBody>
          <a:bodyPr wrap="square" rtlCol="0">
            <a:spAutoFit/>
          </a:bodyPr>
          <a:lstStyle/>
          <a:p>
            <a:r>
              <a:rPr lang="en-US" sz="2800" dirty="0">
                <a:solidFill>
                  <a:srgbClr val="FFFFFF"/>
                </a:solidFill>
              </a:rPr>
              <a:t>What else could be true?</a:t>
            </a:r>
          </a:p>
        </p:txBody>
      </p:sp>
    </p:spTree>
    <p:extLst>
      <p:ext uri="{BB962C8B-B14F-4D97-AF65-F5344CB8AC3E}">
        <p14:creationId xmlns:p14="http://schemas.microsoft.com/office/powerpoint/2010/main" val="307217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3050796" y="1860302"/>
            <a:ext cx="6090407" cy="4351338"/>
          </a:xfrm>
        </p:spPr>
        <p:txBody>
          <a:bodyPr>
            <a:normAutofit/>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a:t>
            </a: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April 5th</a:t>
            </a:r>
            <a:endPar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514350" marR="0" indent="-742950">
              <a:lnSpc>
                <a:spcPct val="107000"/>
              </a:lnSpc>
              <a:spcBef>
                <a:spcPts val="0"/>
              </a:spcBef>
              <a:spcAft>
                <a:spcPts val="0"/>
              </a:spcAft>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Chapters 6</a:t>
            </a: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3065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1433"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4855" y="4248268"/>
            <a:ext cx="335921" cy="335921"/>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4500690" y="2545410"/>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EAAEFA7-1B20-4EE9-AAB7-7E7FC3201E92}"/>
              </a:ext>
            </a:extLst>
          </p:cNvPr>
          <p:cNvSpPr txBox="1"/>
          <p:nvPr/>
        </p:nvSpPr>
        <p:spPr>
          <a:xfrm>
            <a:off x="1708317" y="2596503"/>
            <a:ext cx="976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heart</a:t>
            </a:r>
          </a:p>
        </p:txBody>
      </p:sp>
      <p:pic>
        <p:nvPicPr>
          <p:cNvPr id="17" name="Graphic 16" descr="Broken Heart">
            <a:extLst>
              <a:ext uri="{FF2B5EF4-FFF2-40B4-BE49-F238E27FC236}">
                <a16:creationId xmlns:a16="http://schemas.microsoft.com/office/drawing/2014/main" id="{D257A821-0943-4F53-BB6D-A05388CD1F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4842" y="2088210"/>
            <a:ext cx="914400" cy="914400"/>
          </a:xfrm>
          <a:prstGeom prst="rect">
            <a:avLst/>
          </a:prstGeom>
        </p:spPr>
      </p:pic>
      <p:pic>
        <p:nvPicPr>
          <p:cNvPr id="25" name="Graphic 24" descr="Splash">
            <a:extLst>
              <a:ext uri="{FF2B5EF4-FFF2-40B4-BE49-F238E27FC236}">
                <a16:creationId xmlns:a16="http://schemas.microsoft.com/office/drawing/2014/main" id="{9A80BA6E-B09E-468F-96C6-396AB9DF0D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1468" y="4266841"/>
            <a:ext cx="368533" cy="368533"/>
          </a:xfrm>
          <a:prstGeom prst="rect">
            <a:avLst/>
          </a:prstGeom>
        </p:spPr>
      </p:pic>
      <p:sp>
        <p:nvSpPr>
          <p:cNvPr id="30" name="TextBox 29">
            <a:extLst>
              <a:ext uri="{FF2B5EF4-FFF2-40B4-BE49-F238E27FC236}">
                <a16:creationId xmlns:a16="http://schemas.microsoft.com/office/drawing/2014/main" id="{720D983C-2E5B-4A3C-8000-D5402A871004}"/>
              </a:ext>
            </a:extLst>
          </p:cNvPr>
          <p:cNvSpPr txBox="1"/>
          <p:nvPr/>
        </p:nvSpPr>
        <p:spPr>
          <a:xfrm>
            <a:off x="9769062" y="2603838"/>
            <a:ext cx="976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heart</a:t>
            </a:r>
          </a:p>
        </p:txBody>
      </p:sp>
      <p:pic>
        <p:nvPicPr>
          <p:cNvPr id="31" name="Graphic 30" descr="Heart">
            <a:extLst>
              <a:ext uri="{FF2B5EF4-FFF2-40B4-BE49-F238E27FC236}">
                <a16:creationId xmlns:a16="http://schemas.microsoft.com/office/drawing/2014/main" id="{BF3CAB1F-3070-44B2-A25A-5C4F71CDFE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02043" y="4238230"/>
            <a:ext cx="691918" cy="691918"/>
          </a:xfrm>
          <a:prstGeom prst="rect">
            <a:avLst/>
          </a:prstGeom>
        </p:spPr>
      </p:pic>
      <p:pic>
        <p:nvPicPr>
          <p:cNvPr id="32" name="Graphic 31" descr="Heart">
            <a:extLst>
              <a:ext uri="{FF2B5EF4-FFF2-40B4-BE49-F238E27FC236}">
                <a16:creationId xmlns:a16="http://schemas.microsoft.com/office/drawing/2014/main" id="{E0C5FC63-2A46-4803-866D-BB324EBB4E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53185" y="4327230"/>
            <a:ext cx="691918" cy="691918"/>
          </a:xfrm>
          <a:prstGeom prst="rect">
            <a:avLst/>
          </a:prstGeom>
        </p:spPr>
      </p:pic>
      <p:pic>
        <p:nvPicPr>
          <p:cNvPr id="33" name="Graphic 32" descr="Heart">
            <a:extLst>
              <a:ext uri="{FF2B5EF4-FFF2-40B4-BE49-F238E27FC236}">
                <a16:creationId xmlns:a16="http://schemas.microsoft.com/office/drawing/2014/main" id="{C6D6CA55-5CA6-4410-AF5C-0CA6009069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09492" y="3981271"/>
            <a:ext cx="691918" cy="691918"/>
          </a:xfrm>
          <a:prstGeom prst="rect">
            <a:avLst/>
          </a:prstGeom>
        </p:spPr>
      </p:pic>
      <p:pic>
        <p:nvPicPr>
          <p:cNvPr id="34" name="Graphic 33" descr="Heart">
            <a:extLst>
              <a:ext uri="{FF2B5EF4-FFF2-40B4-BE49-F238E27FC236}">
                <a16:creationId xmlns:a16="http://schemas.microsoft.com/office/drawing/2014/main" id="{94563003-B92D-406F-9C16-2DD4686F12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96878" y="3892271"/>
            <a:ext cx="691918" cy="691918"/>
          </a:xfrm>
          <a:prstGeom prst="rect">
            <a:avLst/>
          </a:prstGeom>
        </p:spPr>
      </p:pic>
    </p:spTree>
    <p:extLst>
      <p:ext uri="{BB962C8B-B14F-4D97-AF65-F5344CB8AC3E}">
        <p14:creationId xmlns:p14="http://schemas.microsoft.com/office/powerpoint/2010/main" val="207409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1433"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1423" y="3846641"/>
            <a:ext cx="1435316" cy="1435316"/>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4500690" y="2545410"/>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DC852040-5C65-40E6-8B97-5EA442B7C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FEAAEFA7-1B20-4EE9-AAB7-7E7FC3201E92}"/>
              </a:ext>
            </a:extLst>
          </p:cNvPr>
          <p:cNvSpPr txBox="1"/>
          <p:nvPr/>
        </p:nvSpPr>
        <p:spPr>
          <a:xfrm>
            <a:off x="2468145" y="2646116"/>
            <a:ext cx="976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heart</a:t>
            </a:r>
          </a:p>
        </p:txBody>
      </p:sp>
      <p:pic>
        <p:nvPicPr>
          <p:cNvPr id="17" name="Graphic 16" descr="Broken Heart">
            <a:extLst>
              <a:ext uri="{FF2B5EF4-FFF2-40B4-BE49-F238E27FC236}">
                <a16:creationId xmlns:a16="http://schemas.microsoft.com/office/drawing/2014/main" id="{D257A821-0943-4F53-BB6D-A05388CD1F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5229" y="2499290"/>
            <a:ext cx="914400" cy="914400"/>
          </a:xfrm>
          <a:prstGeom prst="rect">
            <a:avLst/>
          </a:prstGeom>
        </p:spPr>
      </p:pic>
      <p:pic>
        <p:nvPicPr>
          <p:cNvPr id="19" name="Graphic 18" descr="Splash">
            <a:extLst>
              <a:ext uri="{FF2B5EF4-FFF2-40B4-BE49-F238E27FC236}">
                <a16:creationId xmlns:a16="http://schemas.microsoft.com/office/drawing/2014/main" id="{574BE8D3-945B-4074-89FF-A13D25F321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15278" y="3846641"/>
            <a:ext cx="1435316" cy="1435316"/>
          </a:xfrm>
          <a:prstGeom prst="rect">
            <a:avLst/>
          </a:prstGeom>
        </p:spPr>
      </p:pic>
      <p:pic>
        <p:nvPicPr>
          <p:cNvPr id="21" name="Graphic 20" descr="Broken Heart">
            <a:extLst>
              <a:ext uri="{FF2B5EF4-FFF2-40B4-BE49-F238E27FC236}">
                <a16:creationId xmlns:a16="http://schemas.microsoft.com/office/drawing/2014/main" id="{88476075-30EB-4C13-BA66-8C6E0E92C5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69379" y="2432919"/>
            <a:ext cx="914400" cy="914400"/>
          </a:xfrm>
          <a:prstGeom prst="rect">
            <a:avLst/>
          </a:prstGeom>
        </p:spPr>
      </p:pic>
      <p:sp>
        <p:nvSpPr>
          <p:cNvPr id="25" name="TextBox 24">
            <a:extLst>
              <a:ext uri="{FF2B5EF4-FFF2-40B4-BE49-F238E27FC236}">
                <a16:creationId xmlns:a16="http://schemas.microsoft.com/office/drawing/2014/main" id="{7AC47799-7EC7-45E7-9B62-EFC3F12FE72D}"/>
              </a:ext>
            </a:extLst>
          </p:cNvPr>
          <p:cNvSpPr txBox="1"/>
          <p:nvPr/>
        </p:nvSpPr>
        <p:spPr>
          <a:xfrm>
            <a:off x="10445779" y="2577825"/>
            <a:ext cx="976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Brain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heart</a:t>
            </a:r>
          </a:p>
        </p:txBody>
      </p:sp>
    </p:spTree>
    <p:extLst>
      <p:ext uri="{BB962C8B-B14F-4D97-AF65-F5344CB8AC3E}">
        <p14:creationId xmlns:p14="http://schemas.microsoft.com/office/powerpoint/2010/main" val="374575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855"/>
          <a:stretch/>
        </p:blipFill>
        <p:spPr>
          <a:xfrm>
            <a:off x="6001842" y="2070503"/>
            <a:ext cx="1030317"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3696" y="4085026"/>
            <a:ext cx="732164" cy="732164"/>
          </a:xfrm>
          <a:prstGeom prst="rect">
            <a:avLst/>
          </a:prstGeom>
        </p:spPr>
      </p:pic>
      <p:pic>
        <p:nvPicPr>
          <p:cNvPr id="17" name="Graphic 16" descr="Man">
            <a:extLst>
              <a:ext uri="{FF2B5EF4-FFF2-40B4-BE49-F238E27FC236}">
                <a16:creationId xmlns:a16="http://schemas.microsoft.com/office/drawing/2014/main" id="{D8F8AA88-B033-4403-BBFA-BE9F9F04BB7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920" r="50287"/>
          <a:stretch/>
        </p:blipFill>
        <p:spPr>
          <a:xfrm>
            <a:off x="3005612" y="2109185"/>
            <a:ext cx="1001486" cy="1975841"/>
          </a:xfrm>
          <a:prstGeom prst="rect">
            <a:avLst/>
          </a:prstGeom>
        </p:spPr>
      </p:pic>
    </p:spTree>
    <p:extLst>
      <p:ext uri="{BB962C8B-B14F-4D97-AF65-F5344CB8AC3E}">
        <p14:creationId xmlns:p14="http://schemas.microsoft.com/office/powerpoint/2010/main" val="31874925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1433"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785849" y="4183845"/>
            <a:ext cx="499646" cy="499646"/>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4500690" y="2545410"/>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DC852040-5C65-40E6-8B97-5EA442B7C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1" name="Graphic 20" descr="Heart">
            <a:extLst>
              <a:ext uri="{FF2B5EF4-FFF2-40B4-BE49-F238E27FC236}">
                <a16:creationId xmlns:a16="http://schemas.microsoft.com/office/drawing/2014/main" id="{863F2DF7-D9BB-47E5-9090-8063FE9319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56960" y="2478191"/>
            <a:ext cx="691918" cy="691918"/>
          </a:xfrm>
          <a:prstGeom prst="rect">
            <a:avLst/>
          </a:prstGeom>
        </p:spPr>
      </p:pic>
      <p:sp>
        <p:nvSpPr>
          <p:cNvPr id="25" name="TextBox 24">
            <a:extLst>
              <a:ext uri="{FF2B5EF4-FFF2-40B4-BE49-F238E27FC236}">
                <a16:creationId xmlns:a16="http://schemas.microsoft.com/office/drawing/2014/main" id="{B07EBBD2-A9E7-4A31-978D-E6522C7ACEEB}"/>
              </a:ext>
            </a:extLst>
          </p:cNvPr>
          <p:cNvSpPr txBox="1"/>
          <p:nvPr/>
        </p:nvSpPr>
        <p:spPr>
          <a:xfrm>
            <a:off x="4500690" y="613971"/>
            <a:ext cx="7246834" cy="646331"/>
          </a:xfrm>
          <a:prstGeom prst="rect">
            <a:avLst/>
          </a:prstGeom>
          <a:noFill/>
        </p:spPr>
        <p:txBody>
          <a:bodyPr wrap="square">
            <a:spAutoFit/>
          </a:bodyPr>
          <a:lstStyle/>
          <a:p>
            <a:r>
              <a:rPr lang="en-US" b="0" i="0" dirty="0">
                <a:solidFill>
                  <a:srgbClr val="672C57"/>
                </a:solidFill>
                <a:effectLst/>
                <a:latin typeface="Roboto" panose="02000000000000000000" pitchFamily="2" charset="0"/>
              </a:rPr>
              <a:t>“</a:t>
            </a:r>
            <a:r>
              <a:rPr lang="en-US" b="1" i="0" dirty="0">
                <a:solidFill>
                  <a:srgbClr val="672C57"/>
                </a:solidFill>
                <a:effectLst/>
                <a:latin typeface="Roboto" panose="02000000000000000000" pitchFamily="2" charset="0"/>
              </a:rPr>
              <a:t>A memory without the emotional charge is called wisdom.</a:t>
            </a:r>
            <a:r>
              <a:rPr lang="en-US" b="0" i="0" dirty="0">
                <a:solidFill>
                  <a:srgbClr val="672C57"/>
                </a:solidFill>
                <a:effectLst/>
                <a:latin typeface="Roboto" panose="02000000000000000000" pitchFamily="2" charset="0"/>
              </a:rPr>
              <a:t>” </a:t>
            </a:r>
          </a:p>
          <a:p>
            <a:r>
              <a:rPr lang="en-US" b="0" i="0" dirty="0">
                <a:solidFill>
                  <a:srgbClr val="672C57"/>
                </a:solidFill>
                <a:effectLst/>
                <a:latin typeface="Roboto" panose="02000000000000000000" pitchFamily="2" charset="0"/>
              </a:rPr>
              <a:t>– Dr. Joe </a:t>
            </a:r>
            <a:r>
              <a:rPr lang="en-US" b="0" i="0" dirty="0" err="1">
                <a:solidFill>
                  <a:srgbClr val="672C57"/>
                </a:solidFill>
                <a:effectLst/>
                <a:latin typeface="Roboto" panose="02000000000000000000" pitchFamily="2" charset="0"/>
              </a:rPr>
              <a:t>Dispenza</a:t>
            </a:r>
            <a:endParaRPr lang="en-US" dirty="0">
              <a:solidFill>
                <a:srgbClr val="672C57"/>
              </a:solidFill>
            </a:endParaRPr>
          </a:p>
        </p:txBody>
      </p:sp>
    </p:spTree>
    <p:extLst>
      <p:ext uri="{BB962C8B-B14F-4D97-AF65-F5344CB8AC3E}">
        <p14:creationId xmlns:p14="http://schemas.microsoft.com/office/powerpoint/2010/main" val="244189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2A62-77EF-4AD4-A3FF-B38B0F2948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2303D6-33F6-45B4-86F9-5089BF8083E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12599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640080" y="325369"/>
            <a:ext cx="4368602" cy="1956841"/>
          </a:xfrm>
        </p:spPr>
        <p:txBody>
          <a:bodyPr anchor="b">
            <a:normAutofit/>
          </a:bodyPr>
          <a:lstStyle/>
          <a:p>
            <a:r>
              <a:rPr lang="en-US" sz="5400" dirty="0">
                <a:solidFill>
                  <a:srgbClr val="672C57"/>
                </a:solidFill>
                <a:latin typeface="Playlist" pitchFamily="50" charset="0"/>
              </a:rPr>
              <a:t>Discovery Call</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a:xfrm>
            <a:off x="640080" y="2872899"/>
            <a:ext cx="4243589" cy="3320668"/>
          </a:xfrm>
        </p:spPr>
        <p:txBody>
          <a:bodyPr>
            <a:normAutofit/>
          </a:bodyPr>
          <a:lstStyle/>
          <a:p>
            <a:pPr lvl="0"/>
            <a:r>
              <a:rPr lang="en-US" sz="1400" dirty="0">
                <a:solidFill>
                  <a:srgbClr val="672C57"/>
                </a:solidFill>
              </a:rPr>
              <a:t>How did you find me?</a:t>
            </a:r>
          </a:p>
          <a:p>
            <a:pPr lvl="0"/>
            <a:r>
              <a:rPr lang="en-US" sz="1400" dirty="0">
                <a:solidFill>
                  <a:srgbClr val="672C57"/>
                </a:solidFill>
              </a:rPr>
              <a:t>What prompted you to meet with me?</a:t>
            </a:r>
          </a:p>
          <a:p>
            <a:pPr lvl="0"/>
            <a:r>
              <a:rPr lang="en-US" sz="1400" dirty="0">
                <a:solidFill>
                  <a:srgbClr val="672C57"/>
                </a:solidFill>
              </a:rPr>
              <a:t>How long has this been going on?</a:t>
            </a:r>
          </a:p>
          <a:p>
            <a:pPr lvl="0"/>
            <a:r>
              <a:rPr lang="en-US" sz="1400" dirty="0">
                <a:solidFill>
                  <a:srgbClr val="672C57"/>
                </a:solidFill>
              </a:rPr>
              <a:t>What have you done about it?</a:t>
            </a:r>
          </a:p>
          <a:p>
            <a:pPr lvl="0"/>
            <a:r>
              <a:rPr lang="en-US" sz="1400" dirty="0">
                <a:solidFill>
                  <a:srgbClr val="672C57"/>
                </a:solidFill>
              </a:rPr>
              <a:t>What has worked?</a:t>
            </a:r>
          </a:p>
          <a:p>
            <a:pPr lvl="0"/>
            <a:r>
              <a:rPr lang="en-US" sz="1400" dirty="0">
                <a:solidFill>
                  <a:srgbClr val="672C57"/>
                </a:solidFill>
              </a:rPr>
              <a:t>What hasn’t worked?</a:t>
            </a:r>
          </a:p>
          <a:p>
            <a:pPr lvl="0"/>
            <a:r>
              <a:rPr lang="en-US" sz="1400" dirty="0">
                <a:solidFill>
                  <a:srgbClr val="672C57"/>
                </a:solidFill>
              </a:rPr>
              <a:t>If nothing changes, can you live with this for the rest of your life?</a:t>
            </a:r>
          </a:p>
          <a:p>
            <a:pPr lvl="0"/>
            <a:r>
              <a:rPr lang="en-US" sz="1400" dirty="0">
                <a:solidFill>
                  <a:srgbClr val="672C57"/>
                </a:solidFill>
              </a:rPr>
              <a:t>What do you want it to look like? How do you want things to change?</a:t>
            </a:r>
          </a:p>
          <a:p>
            <a:pPr lvl="0"/>
            <a:r>
              <a:rPr lang="en-US" sz="1400" dirty="0">
                <a:solidFill>
                  <a:srgbClr val="672C57"/>
                </a:solidFill>
              </a:rPr>
              <a:t>How can I help you?</a:t>
            </a:r>
          </a:p>
          <a:p>
            <a:pPr marL="0" lvl="0" indent="0">
              <a:buNone/>
            </a:pPr>
            <a:endParaRPr lang="en-US" sz="1400" dirty="0">
              <a:solidFill>
                <a:srgbClr val="672C57"/>
              </a:solidFill>
            </a:endParaRPr>
          </a:p>
          <a:p>
            <a:endParaRPr lang="en-US" sz="1400" dirty="0">
              <a:solidFill>
                <a:srgbClr val="672C57"/>
              </a:solidFill>
            </a:endParaRPr>
          </a:p>
        </p:txBody>
      </p:sp>
      <p:pic>
        <p:nvPicPr>
          <p:cNvPr id="3074" name="Picture 2" descr="How To Use Zoom for Remote Meetings | HP® Tech Takes">
            <a:extLst>
              <a:ext uri="{FF2B5EF4-FFF2-40B4-BE49-F238E27FC236}">
                <a16:creationId xmlns:a16="http://schemas.microsoft.com/office/drawing/2014/main" id="{7A8A509C-AAB7-421B-8B39-4640C29DD0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338" r="952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8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219131" y="1110678"/>
            <a:ext cx="10515600" cy="4351338"/>
          </a:xfrm>
        </p:spPr>
        <p:txBody>
          <a:bodyPr/>
          <a:lstStyle/>
          <a:p>
            <a:pPr marL="0" indent="0">
              <a:buNone/>
            </a:pPr>
            <a:r>
              <a:rPr lang="en-US" sz="4400" dirty="0">
                <a:solidFill>
                  <a:srgbClr val="7D8A3C"/>
                </a:solidFill>
                <a:latin typeface="Playlist" pitchFamily="50" charset="0"/>
              </a:rPr>
              <a:t>Agenda</a:t>
            </a:r>
          </a:p>
          <a:p>
            <a:r>
              <a:rPr lang="en-US" dirty="0">
                <a:solidFill>
                  <a:srgbClr val="672C57"/>
                </a:solidFill>
              </a:rPr>
              <a:t>3 prerequisites: Desire, Hope and Effort</a:t>
            </a:r>
          </a:p>
          <a:p>
            <a:r>
              <a:rPr lang="en-US" dirty="0">
                <a:solidFill>
                  <a:srgbClr val="672C57"/>
                </a:solidFill>
              </a:rPr>
              <a:t>The Hope Model of Healing</a:t>
            </a:r>
          </a:p>
          <a:p>
            <a:r>
              <a:rPr lang="en-US" dirty="0">
                <a:solidFill>
                  <a:srgbClr val="672C57"/>
                </a:solidFill>
              </a:rPr>
              <a:t>Transcending the Levels of Consciousness</a:t>
            </a:r>
          </a:p>
          <a:p>
            <a:r>
              <a:rPr lang="en-US" dirty="0">
                <a:solidFill>
                  <a:srgbClr val="672C57"/>
                </a:solidFill>
              </a:rPr>
              <a:t>Post-traumatic growth</a:t>
            </a:r>
          </a:p>
          <a:p>
            <a:r>
              <a:rPr lang="en-US" dirty="0">
                <a:solidFill>
                  <a:srgbClr val="672C57"/>
                </a:solidFill>
              </a:rPr>
              <a:t>Understanding relationship challenges</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989514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Arrow circle">
            <a:extLst>
              <a:ext uri="{FF2B5EF4-FFF2-40B4-BE49-F238E27FC236}">
                <a16:creationId xmlns:a16="http://schemas.microsoft.com/office/drawing/2014/main" id="{F071B447-9432-44A2-A233-7525DDBC88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842201">
            <a:off x="3243469" y="654857"/>
            <a:ext cx="5402179" cy="5402179"/>
          </a:xfrm>
          <a:prstGeom prst="rect">
            <a:avLst/>
          </a:prstGeom>
        </p:spPr>
      </p:pic>
      <p:sp>
        <p:nvSpPr>
          <p:cNvPr id="7" name="TextBox 6">
            <a:extLst>
              <a:ext uri="{FF2B5EF4-FFF2-40B4-BE49-F238E27FC236}">
                <a16:creationId xmlns:a16="http://schemas.microsoft.com/office/drawing/2014/main" id="{AC26E585-0CB3-4F32-9F25-5849F10541CF}"/>
              </a:ext>
            </a:extLst>
          </p:cNvPr>
          <p:cNvSpPr txBox="1"/>
          <p:nvPr/>
        </p:nvSpPr>
        <p:spPr>
          <a:xfrm>
            <a:off x="6473816" y="880994"/>
            <a:ext cx="1888810" cy="584775"/>
          </a:xfrm>
          <a:prstGeom prst="rect">
            <a:avLst/>
          </a:prstGeom>
          <a:solidFill>
            <a:srgbClr val="672C57"/>
          </a:solidFill>
        </p:spPr>
        <p:txBody>
          <a:bodyPr wrap="square" rtlCol="0">
            <a:spAutoFit/>
          </a:bodyPr>
          <a:lstStyle/>
          <a:p>
            <a:pPr algn="ctr"/>
            <a:r>
              <a:rPr lang="en-US" sz="3200" dirty="0">
                <a:solidFill>
                  <a:schemeClr val="bg1"/>
                </a:solidFill>
              </a:rPr>
              <a:t>Desire</a:t>
            </a:r>
          </a:p>
        </p:txBody>
      </p:sp>
      <p:sp>
        <p:nvSpPr>
          <p:cNvPr id="10" name="TextBox 9">
            <a:extLst>
              <a:ext uri="{FF2B5EF4-FFF2-40B4-BE49-F238E27FC236}">
                <a16:creationId xmlns:a16="http://schemas.microsoft.com/office/drawing/2014/main" id="{70662600-6C8E-4FCC-8845-D3D07BC7C5C4}"/>
              </a:ext>
            </a:extLst>
          </p:cNvPr>
          <p:cNvSpPr txBox="1"/>
          <p:nvPr/>
        </p:nvSpPr>
        <p:spPr>
          <a:xfrm>
            <a:off x="7213054" y="4553210"/>
            <a:ext cx="1888810" cy="584775"/>
          </a:xfrm>
          <a:prstGeom prst="rect">
            <a:avLst/>
          </a:prstGeom>
          <a:solidFill>
            <a:srgbClr val="672C57"/>
          </a:solidFill>
        </p:spPr>
        <p:txBody>
          <a:bodyPr wrap="square" rtlCol="0">
            <a:spAutoFit/>
          </a:bodyPr>
          <a:lstStyle/>
          <a:p>
            <a:pPr algn="ctr"/>
            <a:r>
              <a:rPr lang="en-US" sz="3200" dirty="0">
                <a:solidFill>
                  <a:schemeClr val="bg1"/>
                </a:solidFill>
              </a:rPr>
              <a:t>Behavior</a:t>
            </a:r>
          </a:p>
        </p:txBody>
      </p:sp>
      <p:sp>
        <p:nvSpPr>
          <p:cNvPr id="16" name="TextBox 15">
            <a:extLst>
              <a:ext uri="{FF2B5EF4-FFF2-40B4-BE49-F238E27FC236}">
                <a16:creationId xmlns:a16="http://schemas.microsoft.com/office/drawing/2014/main" id="{1B0D32A5-5B72-4AE6-A8BB-D3EE8C276DD5}"/>
              </a:ext>
            </a:extLst>
          </p:cNvPr>
          <p:cNvSpPr txBox="1"/>
          <p:nvPr/>
        </p:nvSpPr>
        <p:spPr>
          <a:xfrm>
            <a:off x="2125180" y="3355946"/>
            <a:ext cx="1888810" cy="584775"/>
          </a:xfrm>
          <a:prstGeom prst="rect">
            <a:avLst/>
          </a:prstGeom>
          <a:solidFill>
            <a:srgbClr val="672C57"/>
          </a:solidFill>
        </p:spPr>
        <p:txBody>
          <a:bodyPr wrap="square" rtlCol="0">
            <a:spAutoFit/>
          </a:bodyPr>
          <a:lstStyle/>
          <a:p>
            <a:pPr algn="ctr"/>
            <a:r>
              <a:rPr lang="en-US" sz="3200" dirty="0">
                <a:solidFill>
                  <a:schemeClr val="bg1"/>
                </a:solidFill>
              </a:rPr>
              <a:t>Results</a:t>
            </a:r>
          </a:p>
        </p:txBody>
      </p:sp>
      <p:pic>
        <p:nvPicPr>
          <p:cNvPr id="17" name="Picture 16">
            <a:extLst>
              <a:ext uri="{FF2B5EF4-FFF2-40B4-BE49-F238E27FC236}">
                <a16:creationId xmlns:a16="http://schemas.microsoft.com/office/drawing/2014/main" id="{9D90B581-EC4F-49E0-8F96-20F0C7938A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9183003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219131" y="1110678"/>
            <a:ext cx="10515600" cy="4351338"/>
          </a:xfrm>
        </p:spPr>
        <p:txBody>
          <a:bodyPr/>
          <a:lstStyle/>
          <a:p>
            <a:pPr marL="0" indent="0">
              <a:buNone/>
            </a:pPr>
            <a:r>
              <a:rPr lang="en-US" sz="4400" dirty="0">
                <a:solidFill>
                  <a:srgbClr val="7D8A3C"/>
                </a:solidFill>
                <a:latin typeface="Playlist" pitchFamily="50" charset="0"/>
              </a:rPr>
              <a:t>Blocks to Desire</a:t>
            </a:r>
          </a:p>
          <a:p>
            <a:r>
              <a:rPr lang="en-US" dirty="0">
                <a:solidFill>
                  <a:srgbClr val="672C57"/>
                </a:solidFill>
              </a:rPr>
              <a:t>Lack of Hope; Despair</a:t>
            </a:r>
          </a:p>
          <a:p>
            <a:r>
              <a:rPr lang="en-US" dirty="0">
                <a:solidFill>
                  <a:srgbClr val="672C57"/>
                </a:solidFill>
              </a:rPr>
              <a:t>Rewards of Grieving</a:t>
            </a:r>
          </a:p>
          <a:p>
            <a:r>
              <a:rPr lang="en-US" dirty="0">
                <a:solidFill>
                  <a:srgbClr val="672C57"/>
                </a:solidFill>
              </a:rPr>
              <a:t>Learned Hopelessness</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14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219131" y="1110678"/>
            <a:ext cx="10515600" cy="4351338"/>
          </a:xfrm>
        </p:spPr>
        <p:txBody>
          <a:bodyPr>
            <a:normAutofit/>
          </a:bodyPr>
          <a:lstStyle/>
          <a:p>
            <a:pPr marL="0" marR="0" indent="0">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3 Aspects of Motivation</a:t>
            </a:r>
          </a:p>
          <a:p>
            <a:pPr marR="0" lvl="0">
              <a:lnSpc>
                <a:spcPct val="107000"/>
              </a:lnSpc>
              <a:spcBef>
                <a:spcPts val="0"/>
              </a:spcBef>
              <a:spcAft>
                <a:spcPts val="0"/>
              </a:spcAft>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Clear and compelling goal</a:t>
            </a:r>
          </a:p>
          <a:p>
            <a:pPr marR="0" lvl="0">
              <a:lnSpc>
                <a:spcPct val="107000"/>
              </a:lnSpc>
              <a:spcBef>
                <a:spcPts val="0"/>
              </a:spcBef>
              <a:spcAft>
                <a:spcPts val="0"/>
              </a:spcAft>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A path to get there</a:t>
            </a:r>
          </a:p>
          <a:p>
            <a:pPr marR="0" lvl="0">
              <a:lnSpc>
                <a:spcPct val="107000"/>
              </a:lnSpc>
              <a:spcBef>
                <a:spcPts val="0"/>
              </a:spcBef>
              <a:spcAft>
                <a:spcPts val="800"/>
              </a:spcAft>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Confidence that they can actually do it</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74721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1289986" y="1515878"/>
            <a:ext cx="5045733" cy="2974761"/>
          </a:xfrm>
        </p:spPr>
        <p:txBody>
          <a:bodyPr>
            <a:normAutofit fontScale="85000" lnSpcReduction="20000"/>
          </a:bodyPr>
          <a:lstStyle/>
          <a:p>
            <a:pPr marL="0" marR="0" indent="0">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Hope</a:t>
            </a:r>
          </a:p>
          <a:p>
            <a:pPr marR="0" lvl="0">
              <a:lnSpc>
                <a:spcPct val="107000"/>
              </a:lnSpc>
              <a:spcBef>
                <a:spcPts val="0"/>
              </a:spcBef>
              <a:spcAft>
                <a:spcPts val="0"/>
              </a:spcAft>
            </a:pPr>
            <a:r>
              <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Influenced by their thoughts</a:t>
            </a:r>
          </a:p>
          <a:p>
            <a:pPr marR="0" lvl="0">
              <a:lnSpc>
                <a:spcPct val="107000"/>
              </a:lnSpc>
              <a:spcBef>
                <a:spcPts val="0"/>
              </a:spcBef>
              <a:spcAft>
                <a:spcPts val="0"/>
              </a:spcAft>
            </a:pPr>
            <a:r>
              <a:rPr lang="en-US" sz="2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Influenced by what they consume</a:t>
            </a:r>
          </a:p>
          <a:p>
            <a:pPr marR="0" lvl="0">
              <a:lnSpc>
                <a:spcPct val="107000"/>
              </a:lnSpc>
              <a:spcBef>
                <a:spcPts val="0"/>
              </a:spcBef>
              <a:spcAft>
                <a:spcPts val="0"/>
              </a:spcAft>
            </a:pPr>
            <a:r>
              <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Influenced by what others are saying</a:t>
            </a:r>
          </a:p>
          <a:p>
            <a:pPr marR="0" lvl="0">
              <a:lnSpc>
                <a:spcPct val="107000"/>
              </a:lnSpc>
              <a:spcBef>
                <a:spcPts val="0"/>
              </a:spcBef>
              <a:spcAft>
                <a:spcPts val="0"/>
              </a:spcAft>
            </a:pPr>
            <a:endParaRPr lang="en-US" sz="2400" dirty="0">
              <a:solidFill>
                <a:srgbClr val="672C57"/>
              </a:solidFill>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Help them see how their choices influence their results </a:t>
            </a:r>
          </a:p>
          <a:p>
            <a:pPr marR="0" lvl="0">
              <a:lnSpc>
                <a:spcPct val="107000"/>
              </a:lnSpc>
              <a:spcBef>
                <a:spcPts val="0"/>
              </a:spcBef>
              <a:spcAft>
                <a:spcPts val="0"/>
              </a:spcAft>
            </a:pPr>
            <a:r>
              <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Help them choose what they think, what they consume and what they believe </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Flowchart: Collate 1">
            <a:extLst>
              <a:ext uri="{FF2B5EF4-FFF2-40B4-BE49-F238E27FC236}">
                <a16:creationId xmlns:a16="http://schemas.microsoft.com/office/drawing/2014/main" id="{698E7053-CFFD-4D81-9A7C-7DDFA1C97A16}"/>
              </a:ext>
            </a:extLst>
          </p:cNvPr>
          <p:cNvSpPr/>
          <p:nvPr/>
        </p:nvSpPr>
        <p:spPr>
          <a:xfrm>
            <a:off x="5813571" y="914400"/>
            <a:ext cx="4102216" cy="4351338"/>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a:extLst>
              <a:ext uri="{FF2B5EF4-FFF2-40B4-BE49-F238E27FC236}">
                <a16:creationId xmlns:a16="http://schemas.microsoft.com/office/drawing/2014/main" id="{7CC5000A-2A02-4E4A-897F-0C86C4C72B51}"/>
              </a:ext>
            </a:extLst>
          </p:cNvPr>
          <p:cNvGrpSpPr/>
          <p:nvPr/>
        </p:nvGrpSpPr>
        <p:grpSpPr>
          <a:xfrm>
            <a:off x="7069656" y="1007487"/>
            <a:ext cx="1590045" cy="584775"/>
            <a:chOff x="1431758" y="2035383"/>
            <a:chExt cx="1997242" cy="584775"/>
          </a:xfrm>
        </p:grpSpPr>
        <p:sp>
          <p:nvSpPr>
            <p:cNvPr id="7" name="Rectangle 6">
              <a:extLst>
                <a:ext uri="{FF2B5EF4-FFF2-40B4-BE49-F238E27FC236}">
                  <a16:creationId xmlns:a16="http://schemas.microsoft.com/office/drawing/2014/main" id="{4C17C885-DA4A-4835-8CC4-9444BF777DF7}"/>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7ADFFF6-E9A2-4F2B-BDFC-7BA2C686B72C}"/>
                </a:ext>
              </a:extLst>
            </p:cNvPr>
            <p:cNvSpPr txBox="1"/>
            <p:nvPr/>
          </p:nvSpPr>
          <p:spPr>
            <a:xfrm>
              <a:off x="1739906" y="2035383"/>
              <a:ext cx="1380945" cy="584775"/>
            </a:xfrm>
            <a:prstGeom prst="rect">
              <a:avLst/>
            </a:prstGeom>
            <a:noFill/>
          </p:spPr>
          <p:txBody>
            <a:bodyPr wrap="square" rtlCol="0">
              <a:spAutoFit/>
            </a:bodyPr>
            <a:lstStyle/>
            <a:p>
              <a:pPr algn="ctr"/>
              <a:r>
                <a:rPr lang="en-US" sz="3200" dirty="0">
                  <a:solidFill>
                    <a:schemeClr val="bg1"/>
                  </a:solidFill>
                </a:rPr>
                <a:t>Hope</a:t>
              </a:r>
            </a:p>
          </p:txBody>
        </p:sp>
      </p:grpSp>
      <p:grpSp>
        <p:nvGrpSpPr>
          <p:cNvPr id="9" name="Group 8">
            <a:extLst>
              <a:ext uri="{FF2B5EF4-FFF2-40B4-BE49-F238E27FC236}">
                <a16:creationId xmlns:a16="http://schemas.microsoft.com/office/drawing/2014/main" id="{9697BFEB-AFA5-4297-80B5-0580FF4C7275}"/>
              </a:ext>
            </a:extLst>
          </p:cNvPr>
          <p:cNvGrpSpPr/>
          <p:nvPr/>
        </p:nvGrpSpPr>
        <p:grpSpPr>
          <a:xfrm>
            <a:off x="6920274" y="4523872"/>
            <a:ext cx="1997242" cy="584775"/>
            <a:chOff x="1431758" y="2035383"/>
            <a:chExt cx="1997242" cy="584775"/>
          </a:xfrm>
        </p:grpSpPr>
        <p:sp>
          <p:nvSpPr>
            <p:cNvPr id="10" name="Rectangle 9">
              <a:extLst>
                <a:ext uri="{FF2B5EF4-FFF2-40B4-BE49-F238E27FC236}">
                  <a16:creationId xmlns:a16="http://schemas.microsoft.com/office/drawing/2014/main" id="{9FE3DE08-BB42-4B48-BAB4-7C387684A934}"/>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BC038EE-1DAF-483D-A522-C2C8DDD291C7}"/>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Despair</a:t>
              </a:r>
            </a:p>
          </p:txBody>
        </p:sp>
      </p:grpSp>
      <p:cxnSp>
        <p:nvCxnSpPr>
          <p:cNvPr id="12" name="Straight Arrow Connector 11">
            <a:extLst>
              <a:ext uri="{FF2B5EF4-FFF2-40B4-BE49-F238E27FC236}">
                <a16:creationId xmlns:a16="http://schemas.microsoft.com/office/drawing/2014/main" id="{682A0EC3-FA29-47F9-B793-4261939400A9}"/>
              </a:ext>
            </a:extLst>
          </p:cNvPr>
          <p:cNvCxnSpPr>
            <a:cxnSpLocks/>
          </p:cNvCxnSpPr>
          <p:nvPr/>
        </p:nvCxnSpPr>
        <p:spPr>
          <a:xfrm flipV="1">
            <a:off x="9882250" y="1017472"/>
            <a:ext cx="0" cy="1985787"/>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092B5A6-8EF2-4936-8860-1DA07DA22A5C}"/>
              </a:ext>
            </a:extLst>
          </p:cNvPr>
          <p:cNvCxnSpPr>
            <a:cxnSpLocks/>
          </p:cNvCxnSpPr>
          <p:nvPr/>
        </p:nvCxnSpPr>
        <p:spPr>
          <a:xfrm>
            <a:off x="9882250" y="3338818"/>
            <a:ext cx="0" cy="1769829"/>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11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963542"/>
            <a:ext cx="7084259" cy="4612404"/>
          </a:xfrm>
        </p:spPr>
        <p:txBody>
          <a:bodyPr>
            <a:normAutofit fontScale="92500" lnSpcReduction="10000"/>
          </a:bodyPr>
          <a:lstStyle/>
          <a:p>
            <a:pPr marL="0" marR="0" indent="0" algn="just">
              <a:lnSpc>
                <a:spcPct val="107000"/>
              </a:lnSpc>
              <a:spcBef>
                <a:spcPts val="0"/>
              </a:spcBef>
              <a:spcAft>
                <a:spcPts val="800"/>
              </a:spcAft>
              <a:buNone/>
            </a:pPr>
            <a:r>
              <a:rPr lang="en-US" sz="4400" dirty="0">
                <a:solidFill>
                  <a:srgbClr val="7D8A3C"/>
                </a:solidFill>
                <a:latin typeface="Playlist" pitchFamily="50" charset="0"/>
                <a:ea typeface="Calibri" panose="020F0502020204030204" pitchFamily="34" charset="0"/>
                <a:cs typeface="Times New Roman" panose="02020603050405020304" pitchFamily="18" charset="0"/>
              </a:rPr>
              <a:t>Effort</a:t>
            </a:r>
            <a:endParaRPr lang="en-US" sz="4400" dirty="0">
              <a:solidFill>
                <a:srgbClr val="7D8A3C"/>
              </a:solidFill>
              <a:effectLst/>
              <a:latin typeface="Playlist" pitchFamily="50"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dirty="0">
                <a:solidFill>
                  <a:srgbClr val="672C57"/>
                </a:solidFill>
              </a:rPr>
              <a:t>"If time actually healed people, no one in the world would be hurting. Time is simply space. What matters is how you use it. If you fill your time intentionally with self-love, letting go, and building the new habits your being needs, that would make a real difference" -Yung Pueblo</a:t>
            </a:r>
          </a:p>
          <a:p>
            <a:pPr marL="0" marR="0" lvl="0" indent="0" algn="just">
              <a:lnSpc>
                <a:spcPct val="107000"/>
              </a:lnSpc>
              <a:spcBef>
                <a:spcPts val="0"/>
              </a:spcBef>
              <a:spcAft>
                <a:spcPts val="0"/>
              </a:spcAft>
              <a:buNone/>
            </a:pPr>
            <a:endParaRPr lang="en-US" sz="2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Understanding and applying the steps of healing gives people their power back. Then they experience fruitful effort.</a:t>
            </a:r>
            <a:endPar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25546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B8153A4-097D-4855-941D-C4B18A436FE7}"/>
              </a:ext>
            </a:extLst>
          </p:cNvPr>
          <p:cNvSpPr txBox="1"/>
          <p:nvPr/>
        </p:nvSpPr>
        <p:spPr>
          <a:xfrm>
            <a:off x="2878821" y="4279576"/>
            <a:ext cx="6434356" cy="646331"/>
          </a:xfrm>
          <a:prstGeom prst="rect">
            <a:avLst/>
          </a:prstGeom>
          <a:noFill/>
        </p:spPr>
        <p:txBody>
          <a:bodyPr wrap="square" rtlCol="0">
            <a:spAutoFit/>
          </a:bodyPr>
          <a:lstStyle/>
          <a:p>
            <a:pPr algn="ctr"/>
            <a:r>
              <a:rPr lang="en-US" sz="3600" dirty="0">
                <a:solidFill>
                  <a:srgbClr val="632552"/>
                </a:solidFill>
              </a:rPr>
              <a:t>HOPE Model of Healing</a:t>
            </a:r>
          </a:p>
        </p:txBody>
      </p:sp>
      <p:pic>
        <p:nvPicPr>
          <p:cNvPr id="3" name="Graphic 2" descr="Heart">
            <a:extLst>
              <a:ext uri="{FF2B5EF4-FFF2-40B4-BE49-F238E27FC236}">
                <a16:creationId xmlns:a16="http://schemas.microsoft.com/office/drawing/2014/main" id="{186A560E-FCDA-44F0-A594-D867057F8D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43927" y="1532792"/>
            <a:ext cx="914400" cy="914400"/>
          </a:xfrm>
          <a:prstGeom prst="rect">
            <a:avLst/>
          </a:prstGeom>
        </p:spPr>
      </p:pic>
      <p:pic>
        <p:nvPicPr>
          <p:cNvPr id="16" name="Graphic 15" descr="Man">
            <a:extLst>
              <a:ext uri="{FF2B5EF4-FFF2-40B4-BE49-F238E27FC236}">
                <a16:creationId xmlns:a16="http://schemas.microsoft.com/office/drawing/2014/main" id="{B6DB9F73-6DF8-41E7-835C-941A5BD23CD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084" y="525531"/>
            <a:ext cx="2014523" cy="2014523"/>
          </a:xfrm>
          <a:prstGeom prst="rect">
            <a:avLst/>
          </a:prstGeom>
        </p:spPr>
      </p:pic>
      <p:sp>
        <p:nvSpPr>
          <p:cNvPr id="17" name="TextBox 16">
            <a:extLst>
              <a:ext uri="{FF2B5EF4-FFF2-40B4-BE49-F238E27FC236}">
                <a16:creationId xmlns:a16="http://schemas.microsoft.com/office/drawing/2014/main" id="{CB6C1943-2126-4C8B-8E23-110B3E4874D7}"/>
              </a:ext>
            </a:extLst>
          </p:cNvPr>
          <p:cNvSpPr txBox="1"/>
          <p:nvPr/>
        </p:nvSpPr>
        <p:spPr>
          <a:xfrm>
            <a:off x="2878821" y="4784706"/>
            <a:ext cx="6434356" cy="523220"/>
          </a:xfrm>
          <a:prstGeom prst="rect">
            <a:avLst/>
          </a:prstGeom>
          <a:noFill/>
        </p:spPr>
        <p:txBody>
          <a:bodyPr wrap="square" rtlCol="0">
            <a:spAutoFit/>
          </a:bodyPr>
          <a:lstStyle/>
          <a:p>
            <a:pPr algn="ctr"/>
            <a:r>
              <a:rPr lang="en-US" sz="2800" dirty="0">
                <a:solidFill>
                  <a:srgbClr val="632552"/>
                </a:solidFill>
              </a:rPr>
              <a:t>5 Foundations of Growth</a:t>
            </a:r>
          </a:p>
        </p:txBody>
      </p:sp>
      <p:pic>
        <p:nvPicPr>
          <p:cNvPr id="18" name="Graphic 17" descr="Man">
            <a:extLst>
              <a:ext uri="{FF2B5EF4-FFF2-40B4-BE49-F238E27FC236}">
                <a16:creationId xmlns:a16="http://schemas.microsoft.com/office/drawing/2014/main" id="{D5E9A925-5193-486B-A3C9-BB842465FC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084" y="525531"/>
            <a:ext cx="2014523" cy="2014523"/>
          </a:xfrm>
          <a:prstGeom prst="rect">
            <a:avLst/>
          </a:prstGeom>
        </p:spPr>
      </p:pic>
      <p:pic>
        <p:nvPicPr>
          <p:cNvPr id="20" name="Picture 19">
            <a:extLst>
              <a:ext uri="{FF2B5EF4-FFF2-40B4-BE49-F238E27FC236}">
                <a16:creationId xmlns:a16="http://schemas.microsoft.com/office/drawing/2014/main" id="{E43FB538-0EA1-45E2-A631-537CC13D52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1" name="Graphic 10" descr="Broken Heart">
            <a:extLst>
              <a:ext uri="{FF2B5EF4-FFF2-40B4-BE49-F238E27FC236}">
                <a16:creationId xmlns:a16="http://schemas.microsoft.com/office/drawing/2014/main" id="{D2D2E17E-FF4D-4BCF-B661-5E3AAD9EFDE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8300" y="959817"/>
            <a:ext cx="651845" cy="651845"/>
          </a:xfrm>
          <a:prstGeom prst="rect">
            <a:avLst/>
          </a:prstGeom>
        </p:spPr>
      </p:pic>
    </p:spTree>
    <p:extLst>
      <p:ext uri="{BB962C8B-B14F-4D97-AF65-F5344CB8AC3E}">
        <p14:creationId xmlns:p14="http://schemas.microsoft.com/office/powerpoint/2010/main" val="147342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B8153A4-097D-4855-941D-C4B18A436FE7}"/>
              </a:ext>
            </a:extLst>
          </p:cNvPr>
          <p:cNvSpPr txBox="1"/>
          <p:nvPr/>
        </p:nvSpPr>
        <p:spPr>
          <a:xfrm>
            <a:off x="2878821" y="4279576"/>
            <a:ext cx="6434356" cy="646331"/>
          </a:xfrm>
          <a:prstGeom prst="rect">
            <a:avLst/>
          </a:prstGeom>
          <a:noFill/>
        </p:spPr>
        <p:txBody>
          <a:bodyPr wrap="square" rtlCol="0">
            <a:spAutoFit/>
          </a:bodyPr>
          <a:lstStyle/>
          <a:p>
            <a:pPr algn="ctr"/>
            <a:r>
              <a:rPr lang="en-US" sz="3600" dirty="0">
                <a:solidFill>
                  <a:srgbClr val="632552"/>
                </a:solidFill>
              </a:rPr>
              <a:t>HOPE Model of Healing</a:t>
            </a:r>
          </a:p>
        </p:txBody>
      </p:sp>
      <p:pic>
        <p:nvPicPr>
          <p:cNvPr id="16" name="Graphic 15" descr="Man">
            <a:extLst>
              <a:ext uri="{FF2B5EF4-FFF2-40B4-BE49-F238E27FC236}">
                <a16:creationId xmlns:a16="http://schemas.microsoft.com/office/drawing/2014/main" id="{B6DB9F73-6DF8-41E7-835C-941A5BD23CD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33911" y="648044"/>
            <a:ext cx="2014523" cy="2014523"/>
          </a:xfrm>
          <a:prstGeom prst="rect">
            <a:avLst/>
          </a:prstGeom>
        </p:spPr>
      </p:pic>
      <p:sp>
        <p:nvSpPr>
          <p:cNvPr id="17" name="TextBox 16">
            <a:extLst>
              <a:ext uri="{FF2B5EF4-FFF2-40B4-BE49-F238E27FC236}">
                <a16:creationId xmlns:a16="http://schemas.microsoft.com/office/drawing/2014/main" id="{CB6C1943-2126-4C8B-8E23-110B3E4874D7}"/>
              </a:ext>
            </a:extLst>
          </p:cNvPr>
          <p:cNvSpPr txBox="1"/>
          <p:nvPr/>
        </p:nvSpPr>
        <p:spPr>
          <a:xfrm>
            <a:off x="2878821" y="4798988"/>
            <a:ext cx="6434356" cy="523220"/>
          </a:xfrm>
          <a:prstGeom prst="rect">
            <a:avLst/>
          </a:prstGeom>
          <a:noFill/>
        </p:spPr>
        <p:txBody>
          <a:bodyPr wrap="square" rtlCol="0">
            <a:spAutoFit/>
          </a:bodyPr>
          <a:lstStyle/>
          <a:p>
            <a:pPr algn="ctr"/>
            <a:r>
              <a:rPr lang="en-US" sz="2800" dirty="0">
                <a:solidFill>
                  <a:srgbClr val="632552"/>
                </a:solidFill>
              </a:rPr>
              <a:t>5 Foundations of Growth</a:t>
            </a:r>
          </a:p>
        </p:txBody>
      </p:sp>
      <p:pic>
        <p:nvPicPr>
          <p:cNvPr id="18" name="Graphic 17" descr="Man">
            <a:extLst>
              <a:ext uri="{FF2B5EF4-FFF2-40B4-BE49-F238E27FC236}">
                <a16:creationId xmlns:a16="http://schemas.microsoft.com/office/drawing/2014/main" id="{D5E9A925-5193-486B-A3C9-BB842465FC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33911" y="648044"/>
            <a:ext cx="2014523" cy="2014523"/>
          </a:xfrm>
          <a:prstGeom prst="rect">
            <a:avLst/>
          </a:prstGeom>
        </p:spPr>
      </p:pic>
      <p:pic>
        <p:nvPicPr>
          <p:cNvPr id="20" name="Picture 19">
            <a:extLst>
              <a:ext uri="{FF2B5EF4-FFF2-40B4-BE49-F238E27FC236}">
                <a16:creationId xmlns:a16="http://schemas.microsoft.com/office/drawing/2014/main" id="{E43FB538-0EA1-45E2-A631-537CC13D52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5" name="Arrow: Down 14">
            <a:extLst>
              <a:ext uri="{FF2B5EF4-FFF2-40B4-BE49-F238E27FC236}">
                <a16:creationId xmlns:a16="http://schemas.microsoft.com/office/drawing/2014/main" id="{BC009572-C6BC-467A-90A3-D0EFB7C73C89}"/>
              </a:ext>
            </a:extLst>
          </p:cNvPr>
          <p:cNvSpPr/>
          <p:nvPr/>
        </p:nvSpPr>
        <p:spPr>
          <a:xfrm rot="16200000">
            <a:off x="6551308" y="-632172"/>
            <a:ext cx="296060" cy="512880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Broken Heart">
            <a:extLst>
              <a:ext uri="{FF2B5EF4-FFF2-40B4-BE49-F238E27FC236}">
                <a16:creationId xmlns:a16="http://schemas.microsoft.com/office/drawing/2014/main" id="{57EFDFEC-F643-44C8-AECF-078C17B94B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15249" y="1095030"/>
            <a:ext cx="651845" cy="651845"/>
          </a:xfrm>
          <a:prstGeom prst="rect">
            <a:avLst/>
          </a:prstGeom>
        </p:spPr>
      </p:pic>
      <p:pic>
        <p:nvPicPr>
          <p:cNvPr id="22" name="Graphic 21" descr="Heart">
            <a:extLst>
              <a:ext uri="{FF2B5EF4-FFF2-40B4-BE49-F238E27FC236}">
                <a16:creationId xmlns:a16="http://schemas.microsoft.com/office/drawing/2014/main" id="{58F387B1-969F-4463-9AF4-8107A15CE33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43927" y="1532792"/>
            <a:ext cx="914400" cy="914400"/>
          </a:xfrm>
          <a:prstGeom prst="rect">
            <a:avLst/>
          </a:prstGeom>
        </p:spPr>
      </p:pic>
    </p:spTree>
    <p:extLst>
      <p:ext uri="{BB962C8B-B14F-4D97-AF65-F5344CB8AC3E}">
        <p14:creationId xmlns:p14="http://schemas.microsoft.com/office/powerpoint/2010/main" val="287027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3B8153A4-097D-4855-941D-C4B18A436FE7}"/>
              </a:ext>
            </a:extLst>
          </p:cNvPr>
          <p:cNvSpPr txBox="1"/>
          <p:nvPr/>
        </p:nvSpPr>
        <p:spPr>
          <a:xfrm>
            <a:off x="2878821" y="4279576"/>
            <a:ext cx="6434356" cy="646331"/>
          </a:xfrm>
          <a:prstGeom prst="rect">
            <a:avLst/>
          </a:prstGeom>
          <a:noFill/>
        </p:spPr>
        <p:txBody>
          <a:bodyPr wrap="square" rtlCol="0">
            <a:spAutoFit/>
          </a:bodyPr>
          <a:lstStyle/>
          <a:p>
            <a:pPr algn="ctr"/>
            <a:r>
              <a:rPr lang="en-US" sz="3600" dirty="0">
                <a:solidFill>
                  <a:srgbClr val="632552"/>
                </a:solidFill>
              </a:rPr>
              <a:t>HOPE Model of Healing</a:t>
            </a:r>
          </a:p>
        </p:txBody>
      </p:sp>
      <p:pic>
        <p:nvPicPr>
          <p:cNvPr id="14" name="Graphic 13" descr="Man">
            <a:extLst>
              <a:ext uri="{FF2B5EF4-FFF2-40B4-BE49-F238E27FC236}">
                <a16:creationId xmlns:a16="http://schemas.microsoft.com/office/drawing/2014/main" id="{2209E439-E79B-41A2-A358-BA5C39950E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11617" y="524062"/>
            <a:ext cx="2014523" cy="2014523"/>
          </a:xfrm>
          <a:prstGeom prst="rect">
            <a:avLst/>
          </a:prstGeom>
        </p:spPr>
      </p:pic>
      <p:pic>
        <p:nvPicPr>
          <p:cNvPr id="13" name="Graphic 12" descr="Heart">
            <a:extLst>
              <a:ext uri="{FF2B5EF4-FFF2-40B4-BE49-F238E27FC236}">
                <a16:creationId xmlns:a16="http://schemas.microsoft.com/office/drawing/2014/main" id="{9F2F1AD6-B11C-484A-833A-D6382CF46E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48489" y="998086"/>
            <a:ext cx="540778" cy="540778"/>
          </a:xfrm>
          <a:prstGeom prst="rect">
            <a:avLst/>
          </a:prstGeom>
        </p:spPr>
      </p:pic>
      <p:sp>
        <p:nvSpPr>
          <p:cNvPr id="17" name="TextBox 16">
            <a:extLst>
              <a:ext uri="{FF2B5EF4-FFF2-40B4-BE49-F238E27FC236}">
                <a16:creationId xmlns:a16="http://schemas.microsoft.com/office/drawing/2014/main" id="{CB6C1943-2126-4C8B-8E23-110B3E4874D7}"/>
              </a:ext>
            </a:extLst>
          </p:cNvPr>
          <p:cNvSpPr txBox="1"/>
          <p:nvPr/>
        </p:nvSpPr>
        <p:spPr>
          <a:xfrm>
            <a:off x="2878821" y="4784706"/>
            <a:ext cx="6434356" cy="523220"/>
          </a:xfrm>
          <a:prstGeom prst="rect">
            <a:avLst/>
          </a:prstGeom>
          <a:noFill/>
        </p:spPr>
        <p:txBody>
          <a:bodyPr wrap="square" rtlCol="0">
            <a:spAutoFit/>
          </a:bodyPr>
          <a:lstStyle/>
          <a:p>
            <a:pPr algn="ctr"/>
            <a:r>
              <a:rPr lang="en-US" sz="2800" dirty="0">
                <a:solidFill>
                  <a:srgbClr val="632552"/>
                </a:solidFill>
              </a:rPr>
              <a:t>5 Foundations of Growth</a:t>
            </a:r>
          </a:p>
        </p:txBody>
      </p:sp>
      <p:pic>
        <p:nvPicPr>
          <p:cNvPr id="18" name="Picture 17">
            <a:extLst>
              <a:ext uri="{FF2B5EF4-FFF2-40B4-BE49-F238E27FC236}">
                <a16:creationId xmlns:a16="http://schemas.microsoft.com/office/drawing/2014/main" id="{50C26ABD-C0C0-4AF3-817F-A5AB59B390E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25093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EAA2D74-176F-4C89-A337-B51BFE7BF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 t="8036" r="1801" b="4840"/>
          <a:stretch/>
        </p:blipFill>
        <p:spPr bwMode="auto">
          <a:xfrm>
            <a:off x="1299469" y="1276774"/>
            <a:ext cx="5827541" cy="39582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cxnSp>
        <p:nvCxnSpPr>
          <p:cNvPr id="8" name="Straight Arrow Connector 7">
            <a:extLst>
              <a:ext uri="{FF2B5EF4-FFF2-40B4-BE49-F238E27FC236}">
                <a16:creationId xmlns:a16="http://schemas.microsoft.com/office/drawing/2014/main" id="{36B41E22-B243-44F8-8F29-763CEE39411C}"/>
              </a:ext>
            </a:extLst>
          </p:cNvPr>
          <p:cNvCxnSpPr>
            <a:cxnSpLocks/>
          </p:cNvCxnSpPr>
          <p:nvPr/>
        </p:nvCxnSpPr>
        <p:spPr>
          <a:xfrm flipH="1">
            <a:off x="5130726" y="-908183"/>
            <a:ext cx="1202361" cy="641595"/>
          </a:xfrm>
          <a:prstGeom prst="straightConnector1">
            <a:avLst/>
          </a:prstGeom>
          <a:ln w="1873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0ACF4FD-6FE5-4A6B-97F9-C851ACDB8093}"/>
              </a:ext>
            </a:extLst>
          </p:cNvPr>
          <p:cNvSpPr/>
          <p:nvPr/>
        </p:nvSpPr>
        <p:spPr>
          <a:xfrm>
            <a:off x="1299469" y="4261560"/>
            <a:ext cx="1443731"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4" name="Picture 3">
            <a:extLst>
              <a:ext uri="{FF2B5EF4-FFF2-40B4-BE49-F238E27FC236}">
                <a16:creationId xmlns:a16="http://schemas.microsoft.com/office/drawing/2014/main" id="{882A02E7-FBB2-4B4E-8D4A-8CC226F46AE2}"/>
              </a:ext>
            </a:extLst>
          </p:cNvPr>
          <p:cNvPicPr>
            <a:picLocks noChangeAspect="1"/>
          </p:cNvPicPr>
          <p:nvPr/>
        </p:nvPicPr>
        <p:blipFill>
          <a:blip r:embed="rId4"/>
          <a:stretch>
            <a:fillRect/>
          </a:stretch>
        </p:blipFill>
        <p:spPr>
          <a:xfrm>
            <a:off x="8119534" y="1059867"/>
            <a:ext cx="2772997" cy="4351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242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640080" y="325369"/>
            <a:ext cx="4368602" cy="1956841"/>
          </a:xfrm>
        </p:spPr>
        <p:txBody>
          <a:bodyPr anchor="b">
            <a:normAutofit/>
          </a:bodyPr>
          <a:lstStyle/>
          <a:p>
            <a:r>
              <a:rPr lang="en-US" sz="5400" dirty="0">
                <a:solidFill>
                  <a:srgbClr val="672C57"/>
                </a:solidFill>
                <a:latin typeface="Playlist" pitchFamily="50" charset="0"/>
              </a:rPr>
              <a:t>Discovery Call</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a:xfrm>
            <a:off x="640080" y="2872899"/>
            <a:ext cx="4243589" cy="3320668"/>
          </a:xfrm>
        </p:spPr>
        <p:txBody>
          <a:bodyPr>
            <a:normAutofit/>
          </a:bodyPr>
          <a:lstStyle/>
          <a:p>
            <a:pPr lvl="0"/>
            <a:r>
              <a:rPr lang="en-US" sz="1400" dirty="0">
                <a:solidFill>
                  <a:srgbClr val="672C57"/>
                </a:solidFill>
              </a:rPr>
              <a:t>Can I share with you what it would look like to work with me?</a:t>
            </a:r>
          </a:p>
          <a:p>
            <a:pPr lvl="0"/>
            <a:r>
              <a:rPr lang="en-US" sz="1400" dirty="0">
                <a:solidFill>
                  <a:srgbClr val="672C57"/>
                </a:solidFill>
              </a:rPr>
              <a:t>Are you open to that time commitment?</a:t>
            </a:r>
          </a:p>
          <a:p>
            <a:pPr lvl="0"/>
            <a:r>
              <a:rPr lang="en-US" sz="1400" dirty="0">
                <a:solidFill>
                  <a:srgbClr val="672C57"/>
                </a:solidFill>
              </a:rPr>
              <a:t>Wait for them to ask for pricing</a:t>
            </a:r>
          </a:p>
          <a:p>
            <a:pPr lvl="0"/>
            <a:r>
              <a:rPr lang="en-US" sz="1400" dirty="0">
                <a:solidFill>
                  <a:srgbClr val="672C57"/>
                </a:solidFill>
              </a:rPr>
              <a:t>Answer directly, then be quiet</a:t>
            </a:r>
          </a:p>
          <a:p>
            <a:pPr lvl="0"/>
            <a:r>
              <a:rPr lang="en-US" sz="1400" dirty="0">
                <a:solidFill>
                  <a:srgbClr val="672C57"/>
                </a:solidFill>
              </a:rPr>
              <a:t>What are your thoughts or concerns about working together?</a:t>
            </a:r>
          </a:p>
          <a:p>
            <a:pPr lvl="0"/>
            <a:r>
              <a:rPr lang="en-US" sz="1400" dirty="0">
                <a:solidFill>
                  <a:srgbClr val="672C57"/>
                </a:solidFill>
              </a:rPr>
              <a:t>(I need to talk to my spouse/partner.) Besides talking to your spouse/partner,  what are your concerns?</a:t>
            </a:r>
          </a:p>
          <a:p>
            <a:pPr lvl="0"/>
            <a:r>
              <a:rPr lang="en-US" sz="1400" dirty="0">
                <a:solidFill>
                  <a:srgbClr val="672C57"/>
                </a:solidFill>
              </a:rPr>
              <a:t>When you talk to your partner, what will you say? What do you think they’ll say?</a:t>
            </a:r>
          </a:p>
          <a:p>
            <a:pPr lvl="0"/>
            <a:endParaRPr lang="en-US" sz="1400" dirty="0">
              <a:solidFill>
                <a:srgbClr val="672C57"/>
              </a:solidFill>
            </a:endParaRPr>
          </a:p>
          <a:p>
            <a:pPr marL="0" lvl="0" indent="0">
              <a:buNone/>
            </a:pPr>
            <a:endParaRPr lang="en-US" sz="1400" dirty="0">
              <a:solidFill>
                <a:srgbClr val="672C57"/>
              </a:solidFill>
            </a:endParaRPr>
          </a:p>
          <a:p>
            <a:endParaRPr lang="en-US" sz="1400" dirty="0">
              <a:solidFill>
                <a:srgbClr val="672C57"/>
              </a:solidFill>
            </a:endParaRPr>
          </a:p>
        </p:txBody>
      </p:sp>
      <p:pic>
        <p:nvPicPr>
          <p:cNvPr id="3074" name="Picture 2" descr="How To Use Zoom for Remote Meetings | HP® Tech Takes">
            <a:extLst>
              <a:ext uri="{FF2B5EF4-FFF2-40B4-BE49-F238E27FC236}">
                <a16:creationId xmlns:a16="http://schemas.microsoft.com/office/drawing/2014/main" id="{7A8A509C-AAB7-421B-8B39-4640C29DD0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338" r="952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88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867397"/>
            <a:ext cx="7084259" cy="4612404"/>
          </a:xfrm>
        </p:spPr>
        <p:txBody>
          <a:bodyPr>
            <a:normAutofit fontScale="85000" lnSpcReduction="20000"/>
          </a:bodyPr>
          <a:lstStyle/>
          <a:p>
            <a:pPr marL="0" marR="0" indent="0" algn="just">
              <a:lnSpc>
                <a:spcPct val="107000"/>
              </a:lnSpc>
              <a:spcBef>
                <a:spcPts val="0"/>
              </a:spcBef>
              <a:spcAft>
                <a:spcPts val="800"/>
              </a:spcAft>
              <a:buNone/>
            </a:pPr>
            <a:r>
              <a:rPr lang="en-US" sz="4400" dirty="0">
                <a:solidFill>
                  <a:srgbClr val="7D8A3C"/>
                </a:solidFill>
                <a:latin typeface="Playlist" pitchFamily="50" charset="0"/>
                <a:ea typeface="Calibri" panose="020F0502020204030204" pitchFamily="34" charset="0"/>
                <a:cs typeface="Times New Roman" panose="02020603050405020304" pitchFamily="18" charset="0"/>
              </a:rPr>
              <a:t>Grief</a:t>
            </a:r>
            <a:endParaRPr lang="en-US" sz="4400" dirty="0">
              <a:solidFill>
                <a:srgbClr val="7D8A3C"/>
              </a:solidFill>
              <a:effectLst/>
              <a:latin typeface="Playlist" pitchFamily="50" charset="0"/>
              <a:ea typeface="Calibri" panose="020F0502020204030204" pitchFamily="34" charset="0"/>
              <a:cs typeface="Times New Roman" panose="02020603050405020304" pitchFamily="18" charset="0"/>
            </a:endParaRPr>
          </a:p>
          <a:p>
            <a:pPr algn="just">
              <a:lnSpc>
                <a:spcPct val="107000"/>
              </a:lnSpc>
              <a:spcBef>
                <a:spcPts val="0"/>
              </a:spcBef>
            </a:pPr>
            <a:r>
              <a:rPr lang="en-US" dirty="0">
                <a:solidFill>
                  <a:srgbClr val="672C57"/>
                </a:solidFill>
              </a:rPr>
              <a:t>This is the level of sadness, loss and despondency. Most people have experienced it for periods of time, but those who remain at this level live a life of constant regret and depression.</a:t>
            </a:r>
          </a:p>
          <a:p>
            <a:pPr algn="just">
              <a:lnSpc>
                <a:spcPct val="107000"/>
              </a:lnSpc>
              <a:spcBef>
                <a:spcPts val="0"/>
              </a:spcBef>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This is the level of mourning, bereavement and remorse about the past.</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Major losses in early life make one later vulnerable to passive acceptance of grief, as though sorrow were the price of life.</a:t>
            </a:r>
          </a:p>
          <a:p>
            <a:pPr algn="just">
              <a:lnSpc>
                <a:spcPct val="107000"/>
              </a:lnSpc>
              <a:spcBef>
                <a:spcPts val="0"/>
              </a:spcBef>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This level colors one’s entire vision of existence. Part of the syndrome of loss is the sense of inability to replace what is lost or what is symbolized.</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334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867397"/>
            <a:ext cx="7084259" cy="4870673"/>
          </a:xfrm>
        </p:spPr>
        <p:txBody>
          <a:bodyPr>
            <a:normAutofit fontScale="70000" lnSpcReduction="20000"/>
          </a:bodyPr>
          <a:lstStyle/>
          <a:p>
            <a:pPr marL="0" marR="0" indent="0" algn="just">
              <a:lnSpc>
                <a:spcPct val="107000"/>
              </a:lnSpc>
              <a:spcBef>
                <a:spcPts val="0"/>
              </a:spcBef>
              <a:spcAft>
                <a:spcPts val="800"/>
              </a:spcAft>
              <a:buNone/>
            </a:pPr>
            <a:r>
              <a:rPr lang="en-US" sz="4400" dirty="0">
                <a:solidFill>
                  <a:srgbClr val="7D8A3C"/>
                </a:solidFill>
                <a:latin typeface="Playlist" pitchFamily="50" charset="0"/>
                <a:ea typeface="Calibri" panose="020F0502020204030204" pitchFamily="34" charset="0"/>
                <a:cs typeface="Times New Roman" panose="02020603050405020304" pitchFamily="18" charset="0"/>
              </a:rPr>
              <a:t>Clinical</a:t>
            </a:r>
            <a:endParaRPr lang="en-US" sz="4400" dirty="0">
              <a:solidFill>
                <a:srgbClr val="7D8A3C"/>
              </a:solidFill>
              <a:effectLst/>
              <a:latin typeface="Playlist" pitchFamily="50" charset="0"/>
              <a:ea typeface="Calibri" panose="020F0502020204030204" pitchFamily="34" charset="0"/>
              <a:cs typeface="Times New Roman" panose="02020603050405020304" pitchFamily="18" charset="0"/>
            </a:endParaRPr>
          </a:p>
          <a:p>
            <a:pPr algn="just">
              <a:lnSpc>
                <a:spcPct val="107000"/>
              </a:lnSpc>
              <a:spcBef>
                <a:spcPts val="0"/>
              </a:spcBef>
            </a:pPr>
            <a:r>
              <a:rPr lang="en-US" dirty="0">
                <a:solidFill>
                  <a:srgbClr val="672C57"/>
                </a:solidFill>
              </a:rPr>
              <a:t>The universality of the experience is due to the structure and nature of the ego, which misperceives the source of happiness as external or emotional and imbues it with specialness. In reality, the only source of happiness is from within.</a:t>
            </a:r>
          </a:p>
          <a:p>
            <a:pPr algn="just">
              <a:lnSpc>
                <a:spcPct val="107000"/>
              </a:lnSpc>
              <a:spcBef>
                <a:spcPts val="0"/>
              </a:spcBef>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The spiritually evolved person who has few wants </a:t>
            </a: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or attachments is relatively immune to grief, as the experience of the source of  happiness originates from within and is not dependent on externals.</a:t>
            </a:r>
          </a:p>
          <a:p>
            <a:pPr algn="just">
              <a:lnSpc>
                <a:spcPct val="107000"/>
              </a:lnSpc>
              <a:spcBef>
                <a:spcPts val="0"/>
              </a:spcBef>
            </a:pPr>
            <a:r>
              <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Happiness is the inner psychological reward for achievement of externalized goals as a self-reward system, and the error is to think that the source of happiness is due to the ‘out there’ instead of originating from within.</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The externalization of perceived sources of happiness leads to attachments and the emergence of control as a major survival mechanism, along with the desire for status and its symbols of security, and therefore, materialism.</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2902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867397"/>
            <a:ext cx="7084259" cy="4870673"/>
          </a:xfrm>
        </p:spPr>
        <p:txBody>
          <a:bodyPr>
            <a:normAutofit fontScale="62500" lnSpcReduction="20000"/>
          </a:bodyPr>
          <a:lstStyle/>
          <a:p>
            <a:pPr marL="0" marR="0" indent="0" algn="just">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Spiritual Orientation</a:t>
            </a:r>
          </a:p>
          <a:p>
            <a:pPr algn="just">
              <a:lnSpc>
                <a:spcPct val="107000"/>
              </a:lnSpc>
              <a:spcBef>
                <a:spcPts val="0"/>
              </a:spcBef>
            </a:pPr>
            <a:r>
              <a:rPr lang="en-US" dirty="0">
                <a:solidFill>
                  <a:srgbClr val="672C57"/>
                </a:solidFill>
              </a:rPr>
              <a:t>Not uncommonly, major loss results in turning to religion or spirituality for help and answers. Loss therefore provides an opportunity for increased intention to reevaluate spiritual principles and put them into actual practice rather than just intellectual appreciation.</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It is well to know that spiritual research indicates that all suffering and emotional pain result from resistance. Its cure is via surrender and acceptance, which relieve the pain.</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Pain of loss is not steady or continuous but comes in waves that can be diminished by consistent nonresistance and surrendering continuously to God.</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Paradoxically, loss is simultaneously freedom and opening of new options. Loss services inner adaptations and qualities that represent opportunities for growth.</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All aspects of human life are transient; therefore, to cling to any aspect eventually brings grief and loss.</a:t>
            </a:r>
          </a:p>
          <a:p>
            <a:pPr algn="just">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Grief and loss, like any stressful situation in life, can be seen as a valuable growth opportunity and a time for reassessment of values and goals.</a:t>
            </a: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19598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hy are all metals magnetic? | Science Questions with Surprising Answers">
            <a:extLst>
              <a:ext uri="{FF2B5EF4-FFF2-40B4-BE49-F238E27FC236}">
                <a16:creationId xmlns:a16="http://schemas.microsoft.com/office/drawing/2014/main" id="{69E90CC3-8AB8-44A5-A2DC-7C0EE691C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4411" y="1698340"/>
            <a:ext cx="4560754" cy="359468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1463301" y="691228"/>
            <a:ext cx="7084259" cy="4870673"/>
          </a:xfrm>
        </p:spPr>
        <p:txBody>
          <a:bodyPr>
            <a:normAutofit fontScale="85000" lnSpcReduction="20000"/>
          </a:bodyPr>
          <a:lstStyle/>
          <a:p>
            <a:pPr marL="0" marR="0" indent="0">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Dualities of Grief</a:t>
            </a:r>
          </a:p>
          <a:p>
            <a:pPr marL="0" indent="0">
              <a:lnSpc>
                <a:spcPct val="107000"/>
              </a:lnSpc>
              <a:spcBef>
                <a:spcPts val="0"/>
              </a:spcBef>
              <a:buNone/>
            </a:pPr>
            <a:r>
              <a:rPr lang="en-US" u="sng" dirty="0">
                <a:solidFill>
                  <a:srgbClr val="672C57"/>
                </a:solidFill>
              </a:rPr>
              <a:t>Attraction			Aversion</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Cling to 		</a:t>
            </a: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Let go of</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Live in the past 	  	Live in the now</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Undo		 	  	Accept</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Bargain with God 	  	Accept limitation</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Deny			  	Work through</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Anger, resentment	  	Acceptance</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Resist			  	Transcend</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Despondency		  	Hope</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Go back in time	  	Move forward</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Life full of problems	  	Life full of solutions</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Bitter			  	Faith and hope	</a:t>
            </a:r>
            <a:endPar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61878119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E6B61-2D95-498B-9CEB-08E5FA710400}"/>
              </a:ext>
            </a:extLst>
          </p:cNvPr>
          <p:cNvSpPr>
            <a:spLocks noGrp="1"/>
          </p:cNvSpPr>
          <p:nvPr>
            <p:ph idx="1"/>
          </p:nvPr>
        </p:nvSpPr>
        <p:spPr>
          <a:xfrm>
            <a:off x="2553870" y="757906"/>
            <a:ext cx="7084259" cy="4870673"/>
          </a:xfrm>
        </p:spPr>
        <p:txBody>
          <a:bodyPr>
            <a:normAutofit fontScale="85000" lnSpcReduction="20000"/>
          </a:bodyPr>
          <a:lstStyle/>
          <a:p>
            <a:pPr marL="0" marR="0" indent="0">
              <a:lnSpc>
                <a:spcPct val="107000"/>
              </a:lnSpc>
              <a:spcBef>
                <a:spcPts val="0"/>
              </a:spcBef>
              <a:spcAft>
                <a:spcPts val="800"/>
              </a:spcAft>
              <a:buNone/>
            </a:pPr>
            <a:r>
              <a:rPr lang="en-US" sz="4400" dirty="0">
                <a:solidFill>
                  <a:srgbClr val="7D8A3C"/>
                </a:solidFill>
                <a:effectLst/>
                <a:latin typeface="Playlist" pitchFamily="50" charset="0"/>
                <a:ea typeface="Calibri" panose="020F0502020204030204" pitchFamily="34" charset="0"/>
                <a:cs typeface="Times New Roman" panose="02020603050405020304" pitchFamily="18" charset="0"/>
              </a:rPr>
              <a:t>Post-traumatic Growth</a:t>
            </a:r>
          </a:p>
          <a:p>
            <a:pPr marL="0" indent="0">
              <a:lnSpc>
                <a:spcPct val="107000"/>
              </a:lnSpc>
              <a:spcBef>
                <a:spcPts val="0"/>
              </a:spcBef>
              <a:buNone/>
            </a:pPr>
            <a:r>
              <a:rPr lang="en-US" u="sng" dirty="0">
                <a:solidFill>
                  <a:srgbClr val="672C57"/>
                </a:solidFill>
              </a:rPr>
              <a:t>Attraction			Aversion</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Cling to 		</a:t>
            </a: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 	Let go of</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Live in the past 	  	Live in the now</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Undo		 	  	Accept</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Bargain with God 	  	Accept limitation</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Deny			  	Work through</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Anger, resentment	  	Acceptance</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Resist			  	Transcend</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Despondency		  	Hope</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Go back in time	  	Move forward</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Life full of problems	  	Life full of solutions</a:t>
            </a:r>
          </a:p>
          <a:p>
            <a:pPr marL="0" indent="0">
              <a:lnSpc>
                <a:spcPct val="107000"/>
              </a:lnSpc>
              <a:spcBef>
                <a:spcPts val="0"/>
              </a:spcBef>
              <a:buNone/>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Bitter			  	Faith and hope	</a:t>
            </a:r>
            <a:endPar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13BB3E6-5163-4AD4-9319-BCCF2D0D0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7" name="Arrow: Down 6">
            <a:extLst>
              <a:ext uri="{FF2B5EF4-FFF2-40B4-BE49-F238E27FC236}">
                <a16:creationId xmlns:a16="http://schemas.microsoft.com/office/drawing/2014/main" id="{BD27ED8D-15A6-42E5-BF43-3A68857C93F5}"/>
              </a:ext>
            </a:extLst>
          </p:cNvPr>
          <p:cNvSpPr/>
          <p:nvPr/>
        </p:nvSpPr>
        <p:spPr>
          <a:xfrm>
            <a:off x="6658185" y="559707"/>
            <a:ext cx="444616" cy="73823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6BE3611-C175-4388-8A63-5DCFDCB57670}"/>
              </a:ext>
            </a:extLst>
          </p:cNvPr>
          <p:cNvSpPr/>
          <p:nvPr/>
        </p:nvSpPr>
        <p:spPr>
          <a:xfrm>
            <a:off x="2444097" y="1297938"/>
            <a:ext cx="2700471" cy="3991909"/>
          </a:xfrm>
          <a:prstGeom prst="rect">
            <a:avLst/>
          </a:prstGeom>
          <a:solidFill>
            <a:srgbClr val="4472C4">
              <a:alpha val="6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62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1C0138-9C88-48FD-B554-E5258640F2B4}"/>
              </a:ext>
            </a:extLst>
          </p:cNvPr>
          <p:cNvSpPr txBox="1"/>
          <p:nvPr/>
        </p:nvSpPr>
        <p:spPr>
          <a:xfrm>
            <a:off x="2405743" y="1453294"/>
            <a:ext cx="7380514" cy="3447098"/>
          </a:xfrm>
          <a:prstGeom prst="rect">
            <a:avLst/>
          </a:prstGeom>
          <a:noFill/>
        </p:spPr>
        <p:txBody>
          <a:bodyPr wrap="square">
            <a:spAutoFit/>
          </a:bodyPr>
          <a:lstStyle/>
          <a:p>
            <a:pPr algn="just"/>
            <a:r>
              <a:rPr lang="en-US" sz="2000" dirty="0">
                <a:solidFill>
                  <a:srgbClr val="672C57"/>
                </a:solidFill>
              </a:rPr>
              <a:t>“Post-traumatic growth describes the positive life changes that develop through a stressful, frightening experience. </a:t>
            </a:r>
          </a:p>
          <a:p>
            <a:pPr algn="just"/>
            <a:endParaRPr lang="en-US" sz="2000" dirty="0">
              <a:solidFill>
                <a:srgbClr val="672C57"/>
              </a:solidFill>
            </a:endParaRPr>
          </a:p>
          <a:p>
            <a:pPr algn="just"/>
            <a:r>
              <a:rPr lang="en-US" sz="2000" dirty="0">
                <a:solidFill>
                  <a:srgbClr val="672C57"/>
                </a:solidFill>
              </a:rPr>
              <a:t>“Researchers note that post-traumatic growth is not the same as resilience. Resilience describes people returning to their previous levels of functioning. Meanwhile, post-traumatic growth refers to positive personal change. </a:t>
            </a:r>
          </a:p>
          <a:p>
            <a:pPr algn="just"/>
            <a:endParaRPr lang="en-US" sz="2000" dirty="0">
              <a:solidFill>
                <a:srgbClr val="672C57"/>
              </a:solidFill>
            </a:endParaRPr>
          </a:p>
          <a:p>
            <a:pPr algn="just"/>
            <a:r>
              <a:rPr lang="en-US" sz="2000" dirty="0">
                <a:solidFill>
                  <a:srgbClr val="672C57"/>
                </a:solidFill>
              </a:rPr>
              <a:t>“Studies show that after a traumatic event, reports of personal growth are more common than those of psychiatric disorders.” </a:t>
            </a:r>
          </a:p>
          <a:p>
            <a:pPr algn="just"/>
            <a:r>
              <a:rPr lang="en-US" dirty="0">
                <a:solidFill>
                  <a:srgbClr val="672C57"/>
                </a:solidFill>
              </a:rPr>
              <a:t>(cancer.net)</a:t>
            </a:r>
          </a:p>
        </p:txBody>
      </p:sp>
      <p:pic>
        <p:nvPicPr>
          <p:cNvPr id="6" name="Picture 5">
            <a:extLst>
              <a:ext uri="{FF2B5EF4-FFF2-40B4-BE49-F238E27FC236}">
                <a16:creationId xmlns:a16="http://schemas.microsoft.com/office/drawing/2014/main" id="{F18F7DDF-B97D-4305-B93C-BBF2FFB47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1255975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1C0138-9C88-48FD-B554-E5258640F2B4}"/>
              </a:ext>
            </a:extLst>
          </p:cNvPr>
          <p:cNvSpPr txBox="1"/>
          <p:nvPr/>
        </p:nvSpPr>
        <p:spPr>
          <a:xfrm>
            <a:off x="2405743" y="1109346"/>
            <a:ext cx="7380514" cy="4093428"/>
          </a:xfrm>
          <a:prstGeom prst="rect">
            <a:avLst/>
          </a:prstGeom>
          <a:noFill/>
        </p:spPr>
        <p:txBody>
          <a:bodyPr wrap="square">
            <a:spAutoFit/>
          </a:bodyPr>
          <a:lstStyle/>
          <a:p>
            <a:pPr algn="just"/>
            <a:r>
              <a:rPr lang="en-US" sz="2000" dirty="0">
                <a:solidFill>
                  <a:srgbClr val="672C57"/>
                </a:solidFill>
              </a:rPr>
              <a:t>It’s comforting to know that post traumatic growth is much more likely than posttraumatic stress. In an article by Lorna Collier for the American Psychological Association she wrote:</a:t>
            </a:r>
          </a:p>
          <a:p>
            <a:pPr algn="just"/>
            <a:endParaRPr lang="en-US" sz="2000" dirty="0">
              <a:solidFill>
                <a:srgbClr val="672C57"/>
              </a:solidFill>
            </a:endParaRPr>
          </a:p>
          <a:p>
            <a:pPr algn="just"/>
            <a:r>
              <a:rPr lang="en-US" sz="2000" dirty="0">
                <a:solidFill>
                  <a:srgbClr val="672C57"/>
                </a:solidFill>
              </a:rPr>
              <a:t>“Post-traumatic growth (PTG) is a theory that explains this kind of transformation following trauma. It was developed by psychologists Richard Tedeschi, PhD, and Lawrence Calhoun, PhD, in the mid-1990s, and holds that </a:t>
            </a:r>
            <a:r>
              <a:rPr lang="en-US" sz="2000" b="1" dirty="0">
                <a:solidFill>
                  <a:srgbClr val="672C57"/>
                </a:solidFill>
              </a:rPr>
              <a:t>people who endure psychological struggle following adversity can often see positive growth afterward</a:t>
            </a:r>
            <a:r>
              <a:rPr lang="en-US" sz="2000" dirty="0">
                <a:solidFill>
                  <a:srgbClr val="672C57"/>
                </a:solidFill>
              </a:rPr>
              <a:t>.’ </a:t>
            </a:r>
          </a:p>
          <a:p>
            <a:pPr algn="just"/>
            <a:endParaRPr lang="en-US" sz="2000" dirty="0">
              <a:solidFill>
                <a:srgbClr val="672C57"/>
              </a:solidFill>
            </a:endParaRPr>
          </a:p>
          <a:p>
            <a:pPr algn="just"/>
            <a:r>
              <a:rPr lang="en-US" sz="2000" dirty="0">
                <a:solidFill>
                  <a:srgbClr val="672C57"/>
                </a:solidFill>
              </a:rPr>
              <a:t>“People develop </a:t>
            </a:r>
            <a:r>
              <a:rPr lang="en-US" sz="2000" i="1" dirty="0">
                <a:solidFill>
                  <a:srgbClr val="672C57"/>
                </a:solidFill>
              </a:rPr>
              <a:t>new understandings of themselves, the world they live in, how to relate to other people, the kind of future they might have and a better understanding of how to live life</a:t>
            </a:r>
            <a:r>
              <a:rPr lang="en-US" sz="2000" dirty="0">
                <a:solidFill>
                  <a:srgbClr val="672C57"/>
                </a:solidFill>
              </a:rPr>
              <a:t>,’ says Tedeschi.” </a:t>
            </a:r>
            <a:endParaRPr lang="en-US" dirty="0">
              <a:solidFill>
                <a:srgbClr val="672C57"/>
              </a:solidFill>
            </a:endParaRPr>
          </a:p>
        </p:txBody>
      </p:sp>
      <p:pic>
        <p:nvPicPr>
          <p:cNvPr id="6" name="Picture 5">
            <a:extLst>
              <a:ext uri="{FF2B5EF4-FFF2-40B4-BE49-F238E27FC236}">
                <a16:creationId xmlns:a16="http://schemas.microsoft.com/office/drawing/2014/main" id="{F18F7DDF-B97D-4305-B93C-BBF2FFB47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5571435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1C0138-9C88-48FD-B554-E5258640F2B4}"/>
              </a:ext>
            </a:extLst>
          </p:cNvPr>
          <p:cNvSpPr txBox="1"/>
          <p:nvPr/>
        </p:nvSpPr>
        <p:spPr>
          <a:xfrm>
            <a:off x="2405743" y="1109346"/>
            <a:ext cx="7380514" cy="3046988"/>
          </a:xfrm>
          <a:prstGeom prst="rect">
            <a:avLst/>
          </a:prstGeom>
          <a:noFill/>
        </p:spPr>
        <p:txBody>
          <a:bodyPr wrap="square">
            <a:spAutoFit/>
          </a:bodyPr>
          <a:lstStyle/>
          <a:p>
            <a:endParaRPr lang="en-US" sz="2000" dirty="0">
              <a:solidFill>
                <a:srgbClr val="672C57"/>
              </a:solidFill>
            </a:endParaRPr>
          </a:p>
          <a:p>
            <a:r>
              <a:rPr lang="en-US" sz="3200" dirty="0">
                <a:solidFill>
                  <a:srgbClr val="672C57"/>
                </a:solidFill>
              </a:rPr>
              <a:t>Growth developed after loss:</a:t>
            </a:r>
          </a:p>
          <a:p>
            <a:pPr marL="342900" indent="-342900">
              <a:buFont typeface="Arial" panose="020B0604020202020204" pitchFamily="34" charset="0"/>
              <a:buChar char="•"/>
            </a:pPr>
            <a:r>
              <a:rPr lang="en-US" sz="2800" i="1" dirty="0">
                <a:solidFill>
                  <a:srgbClr val="672C57"/>
                </a:solidFill>
              </a:rPr>
              <a:t>new understandings of themselves</a:t>
            </a:r>
          </a:p>
          <a:p>
            <a:pPr marL="342900" indent="-342900">
              <a:buFont typeface="Arial" panose="020B0604020202020204" pitchFamily="34" charset="0"/>
              <a:buChar char="•"/>
            </a:pPr>
            <a:r>
              <a:rPr lang="en-US" sz="2800" i="1" dirty="0">
                <a:solidFill>
                  <a:srgbClr val="672C57"/>
                </a:solidFill>
              </a:rPr>
              <a:t>new understandings of the world they live in</a:t>
            </a:r>
          </a:p>
          <a:p>
            <a:pPr marL="342900" indent="-342900">
              <a:buFont typeface="Arial" panose="020B0604020202020204" pitchFamily="34" charset="0"/>
              <a:buChar char="•"/>
            </a:pPr>
            <a:r>
              <a:rPr lang="en-US" sz="2800" i="1" dirty="0">
                <a:solidFill>
                  <a:srgbClr val="672C57"/>
                </a:solidFill>
              </a:rPr>
              <a:t>how to relate to other people</a:t>
            </a:r>
          </a:p>
          <a:p>
            <a:pPr marL="342900" indent="-342900">
              <a:buFont typeface="Arial" panose="020B0604020202020204" pitchFamily="34" charset="0"/>
              <a:buChar char="•"/>
            </a:pPr>
            <a:r>
              <a:rPr lang="en-US" sz="2800" i="1" dirty="0">
                <a:solidFill>
                  <a:srgbClr val="672C57"/>
                </a:solidFill>
              </a:rPr>
              <a:t>the kind of future they might have </a:t>
            </a:r>
          </a:p>
          <a:p>
            <a:pPr marL="342900" indent="-342900">
              <a:buFont typeface="Arial" panose="020B0604020202020204" pitchFamily="34" charset="0"/>
              <a:buChar char="•"/>
            </a:pPr>
            <a:r>
              <a:rPr lang="en-US" sz="2800" i="1" dirty="0">
                <a:solidFill>
                  <a:srgbClr val="672C57"/>
                </a:solidFill>
              </a:rPr>
              <a:t>better understanding of how to live life</a:t>
            </a:r>
            <a:endParaRPr lang="en-US" sz="2000" dirty="0">
              <a:solidFill>
                <a:srgbClr val="672C57"/>
              </a:solidFill>
            </a:endParaRPr>
          </a:p>
        </p:txBody>
      </p:sp>
      <p:pic>
        <p:nvPicPr>
          <p:cNvPr id="6" name="Picture 5">
            <a:extLst>
              <a:ext uri="{FF2B5EF4-FFF2-40B4-BE49-F238E27FC236}">
                <a16:creationId xmlns:a16="http://schemas.microsoft.com/office/drawing/2014/main" id="{F18F7DDF-B97D-4305-B93C-BBF2FFB47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423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3050796" y="1860302"/>
            <a:ext cx="6090407" cy="4351338"/>
          </a:xfrm>
        </p:spPr>
        <p:txBody>
          <a:bodyPr>
            <a:normAutofit/>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March 22nd</a:t>
            </a:r>
          </a:p>
          <a:p>
            <a:pPr marL="514350" marR="0" indent="-742950">
              <a:lnSpc>
                <a:spcPct val="107000"/>
              </a:lnSpc>
              <a:spcBef>
                <a:spcPts val="0"/>
              </a:spcBef>
              <a:spcAft>
                <a:spcPts val="0"/>
              </a:spcAft>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Chapters </a:t>
            </a: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5</a:t>
            </a:r>
            <a:endPar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294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A4228-328D-43AE-823F-2C54811907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C1EAD3-92DF-4A5D-BBFD-E28FFFAC049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21088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640080" y="325369"/>
            <a:ext cx="4368602" cy="1956841"/>
          </a:xfrm>
        </p:spPr>
        <p:txBody>
          <a:bodyPr anchor="b">
            <a:normAutofit/>
          </a:bodyPr>
          <a:lstStyle/>
          <a:p>
            <a:r>
              <a:rPr lang="en-US" sz="5400" dirty="0">
                <a:solidFill>
                  <a:srgbClr val="672C57"/>
                </a:solidFill>
                <a:latin typeface="Playlist" pitchFamily="50" charset="0"/>
              </a:rPr>
              <a:t>Enrolling</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a:xfrm>
            <a:off x="640080" y="2872899"/>
            <a:ext cx="4243589" cy="3320668"/>
          </a:xfrm>
        </p:spPr>
        <p:txBody>
          <a:bodyPr>
            <a:normAutofit/>
          </a:bodyPr>
          <a:lstStyle/>
          <a:p>
            <a:pPr lvl="0"/>
            <a:r>
              <a:rPr lang="en-US" sz="1400" dirty="0">
                <a:solidFill>
                  <a:srgbClr val="672C57"/>
                </a:solidFill>
              </a:rPr>
              <a:t>If they say they need to think about it, set up a 10-minute appointment in a couple of days to follow up.</a:t>
            </a:r>
          </a:p>
          <a:p>
            <a:pPr lvl="0"/>
            <a:r>
              <a:rPr lang="en-US" sz="1400" dirty="0">
                <a:solidFill>
                  <a:srgbClr val="672C57"/>
                </a:solidFill>
              </a:rPr>
              <a:t>When they say yes, take their payment over the phone and set up their first appointment.</a:t>
            </a:r>
          </a:p>
          <a:p>
            <a:pPr lvl="1"/>
            <a:r>
              <a:rPr lang="en-US" sz="1000" dirty="0">
                <a:solidFill>
                  <a:srgbClr val="672C57"/>
                </a:solidFill>
              </a:rPr>
              <a:t>Payment method</a:t>
            </a:r>
          </a:p>
          <a:p>
            <a:pPr lvl="1"/>
            <a:r>
              <a:rPr lang="en-US" sz="1000" dirty="0">
                <a:solidFill>
                  <a:srgbClr val="672C57"/>
                </a:solidFill>
              </a:rPr>
              <a:t>contract</a:t>
            </a:r>
          </a:p>
          <a:p>
            <a:pPr lvl="1"/>
            <a:r>
              <a:rPr lang="en-US" sz="1000" dirty="0">
                <a:solidFill>
                  <a:srgbClr val="672C57"/>
                </a:solidFill>
              </a:rPr>
              <a:t>calendar</a:t>
            </a:r>
          </a:p>
          <a:p>
            <a:pPr lvl="0"/>
            <a:endParaRPr lang="en-US" sz="1400" dirty="0">
              <a:solidFill>
                <a:srgbClr val="672C57"/>
              </a:solidFill>
            </a:endParaRPr>
          </a:p>
          <a:p>
            <a:pPr lvl="0"/>
            <a:endParaRPr lang="en-US" sz="1400" dirty="0">
              <a:solidFill>
                <a:srgbClr val="672C57"/>
              </a:solidFill>
            </a:endParaRPr>
          </a:p>
          <a:p>
            <a:pPr marL="0" lvl="0" indent="0">
              <a:buNone/>
            </a:pPr>
            <a:endParaRPr lang="en-US" sz="1400" dirty="0">
              <a:solidFill>
                <a:srgbClr val="672C57"/>
              </a:solidFill>
            </a:endParaRPr>
          </a:p>
          <a:p>
            <a:endParaRPr lang="en-US" sz="1400" dirty="0">
              <a:solidFill>
                <a:srgbClr val="672C57"/>
              </a:solidFill>
            </a:endParaRPr>
          </a:p>
        </p:txBody>
      </p:sp>
      <p:pic>
        <p:nvPicPr>
          <p:cNvPr id="3074" name="Picture 2" descr="How To Use Zoom for Remote Meetings | HP® Tech Takes">
            <a:extLst>
              <a:ext uri="{FF2B5EF4-FFF2-40B4-BE49-F238E27FC236}">
                <a16:creationId xmlns:a16="http://schemas.microsoft.com/office/drawing/2014/main" id="{7A8A509C-AAB7-421B-8B39-4640C29DD0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338" r="952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32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242722" y="1030963"/>
            <a:ext cx="8240981" cy="4351338"/>
          </a:xfrm>
        </p:spPr>
        <p:txBody>
          <a:bodyPr>
            <a:normAutofit lnSpcReduction="10000"/>
          </a:bodyPr>
          <a:lstStyle/>
          <a:p>
            <a:pPr marL="0" indent="0">
              <a:buNone/>
            </a:pPr>
            <a:r>
              <a:rPr lang="en-US" sz="6200" dirty="0">
                <a:solidFill>
                  <a:srgbClr val="778436"/>
                </a:solidFill>
                <a:latin typeface="Playlist" pitchFamily="50" charset="0"/>
              </a:rPr>
              <a:t>Agenda:</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Healing vs. Despair</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Levels of Grief</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Grief/Trauma Response</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Capacity during Grief</a:t>
            </a:r>
          </a:p>
          <a:p>
            <a:pPr marL="514350" indent="-742950">
              <a:lnSpc>
                <a:spcPct val="107000"/>
              </a:lnSpc>
              <a:spcBef>
                <a:spcPts val="0"/>
              </a:spcBef>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Restorative Self Care</a:t>
            </a:r>
          </a:p>
          <a:p>
            <a:pPr marL="514350" indent="-742950">
              <a:lnSpc>
                <a:spcPct val="107000"/>
              </a:lnSpc>
              <a:spcBef>
                <a:spcPts val="0"/>
              </a:spcBef>
              <a:buFont typeface="+mj-lt"/>
              <a:buAutoNum type="arabicPeriod"/>
            </a:pPr>
            <a:endPar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text, clipart&#10;&#10;Description automatically generated">
            <a:extLst>
              <a:ext uri="{FF2B5EF4-FFF2-40B4-BE49-F238E27FC236}">
                <a16:creationId xmlns:a16="http://schemas.microsoft.com/office/drawing/2014/main" id="{EA5CF968-84A0-4BA6-AE12-3AAB909A4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4555" y="6036455"/>
            <a:ext cx="1527905" cy="798634"/>
          </a:xfrm>
          <a:prstGeom prst="rect">
            <a:avLst/>
          </a:prstGeom>
        </p:spPr>
      </p:pic>
    </p:spTree>
    <p:extLst>
      <p:ext uri="{BB962C8B-B14F-4D97-AF65-F5344CB8AC3E}">
        <p14:creationId xmlns:p14="http://schemas.microsoft.com/office/powerpoint/2010/main" val="131576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A42ACE1C-91DC-4B32-AC8F-3BEE05FC33F6}"/>
              </a:ext>
            </a:extLst>
          </p:cNvPr>
          <p:cNvSpPr/>
          <p:nvPr/>
        </p:nvSpPr>
        <p:spPr>
          <a:xfrm rot="10800000">
            <a:off x="3013283" y="1042028"/>
            <a:ext cx="6165434" cy="4695533"/>
          </a:xfrm>
          <a:prstGeom prst="triangle">
            <a:avLst/>
          </a:prstGeom>
          <a:solidFill>
            <a:srgbClr val="672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C7FF8F1D-1439-44D7-8962-683FE3343886}"/>
              </a:ext>
            </a:extLst>
          </p:cNvPr>
          <p:cNvSpPr/>
          <p:nvPr/>
        </p:nvSpPr>
        <p:spPr>
          <a:xfrm rot="10800000">
            <a:off x="4168586" y="2822125"/>
            <a:ext cx="3839140" cy="3196174"/>
          </a:xfrm>
          <a:prstGeom prst="triangl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C04EF77-3769-445B-9024-0ADE1F64806F}"/>
              </a:ext>
            </a:extLst>
          </p:cNvPr>
          <p:cNvSpPr txBox="1"/>
          <p:nvPr/>
        </p:nvSpPr>
        <p:spPr>
          <a:xfrm>
            <a:off x="5065711" y="2927876"/>
            <a:ext cx="2047876" cy="1107996"/>
          </a:xfrm>
          <a:prstGeom prst="rect">
            <a:avLst/>
          </a:prstGeom>
          <a:solidFill>
            <a:schemeClr val="accent2">
              <a:lumMod val="60000"/>
              <a:lumOff val="40000"/>
            </a:schemeClr>
          </a:solidFill>
          <a:ln>
            <a:noFill/>
          </a:ln>
        </p:spPr>
        <p:txBody>
          <a:bodyPr wrap="square" rtlCol="0">
            <a:spAutoFit/>
          </a:bodyPr>
          <a:lstStyle/>
          <a:p>
            <a:pPr algn="ctr"/>
            <a:r>
              <a:rPr lang="en-US" sz="6600" dirty="0">
                <a:solidFill>
                  <a:srgbClr val="660033"/>
                </a:solidFill>
              </a:rPr>
              <a:t>Grief</a:t>
            </a:r>
          </a:p>
        </p:txBody>
      </p:sp>
      <p:sp>
        <p:nvSpPr>
          <p:cNvPr id="8" name="TextBox 7">
            <a:extLst>
              <a:ext uri="{FF2B5EF4-FFF2-40B4-BE49-F238E27FC236}">
                <a16:creationId xmlns:a16="http://schemas.microsoft.com/office/drawing/2014/main" id="{7042F380-8D52-4BC5-A7E1-743EF47898BF}"/>
              </a:ext>
            </a:extLst>
          </p:cNvPr>
          <p:cNvSpPr txBox="1"/>
          <p:nvPr/>
        </p:nvSpPr>
        <p:spPr>
          <a:xfrm>
            <a:off x="5282217" y="5445174"/>
            <a:ext cx="1627566" cy="584775"/>
          </a:xfrm>
          <a:prstGeom prst="rect">
            <a:avLst/>
          </a:prstGeom>
          <a:solidFill>
            <a:schemeClr val="accent2">
              <a:lumMod val="75000"/>
            </a:schemeClr>
          </a:solidFill>
          <a:ln>
            <a:solidFill>
              <a:schemeClr val="accent2">
                <a:lumMod val="75000"/>
              </a:schemeClr>
            </a:solidFill>
          </a:ln>
        </p:spPr>
        <p:txBody>
          <a:bodyPr wrap="square" rtlCol="0">
            <a:spAutoFit/>
          </a:bodyPr>
          <a:lstStyle/>
          <a:p>
            <a:pPr algn="ctr"/>
            <a:r>
              <a:rPr lang="en-US" sz="3200" dirty="0">
                <a:solidFill>
                  <a:schemeClr val="bg1"/>
                </a:solidFill>
              </a:rPr>
              <a:t>Despair</a:t>
            </a:r>
          </a:p>
        </p:txBody>
      </p:sp>
      <p:sp>
        <p:nvSpPr>
          <p:cNvPr id="9" name="TextBox 8">
            <a:extLst>
              <a:ext uri="{FF2B5EF4-FFF2-40B4-BE49-F238E27FC236}">
                <a16:creationId xmlns:a16="http://schemas.microsoft.com/office/drawing/2014/main" id="{D28E9504-15FA-43CF-A64F-942B08CB02B3}"/>
              </a:ext>
            </a:extLst>
          </p:cNvPr>
          <p:cNvSpPr txBox="1"/>
          <p:nvPr/>
        </p:nvSpPr>
        <p:spPr>
          <a:xfrm>
            <a:off x="4966889" y="1052100"/>
            <a:ext cx="2270920" cy="584775"/>
          </a:xfrm>
          <a:prstGeom prst="rect">
            <a:avLst/>
          </a:prstGeom>
          <a:noFill/>
          <a:ln>
            <a:noFill/>
          </a:ln>
        </p:spPr>
        <p:txBody>
          <a:bodyPr wrap="square" rtlCol="0">
            <a:spAutoFit/>
          </a:bodyPr>
          <a:lstStyle/>
          <a:p>
            <a:pPr algn="ctr"/>
            <a:r>
              <a:rPr lang="en-US" sz="3200" dirty="0">
                <a:solidFill>
                  <a:schemeClr val="bg1"/>
                </a:solidFill>
              </a:rPr>
              <a:t>Healing</a:t>
            </a:r>
          </a:p>
        </p:txBody>
      </p:sp>
      <p:sp>
        <p:nvSpPr>
          <p:cNvPr id="2" name="TextBox 1">
            <a:extLst>
              <a:ext uri="{FF2B5EF4-FFF2-40B4-BE49-F238E27FC236}">
                <a16:creationId xmlns:a16="http://schemas.microsoft.com/office/drawing/2014/main" id="{D8CF413D-DC17-4FC0-9F9D-0A196CCEEA2A}"/>
              </a:ext>
            </a:extLst>
          </p:cNvPr>
          <p:cNvSpPr txBox="1"/>
          <p:nvPr/>
        </p:nvSpPr>
        <p:spPr>
          <a:xfrm>
            <a:off x="5460999" y="4254692"/>
            <a:ext cx="1282700" cy="923330"/>
          </a:xfrm>
          <a:prstGeom prst="rect">
            <a:avLst/>
          </a:prstGeom>
          <a:noFill/>
        </p:spPr>
        <p:txBody>
          <a:bodyPr wrap="square" rtlCol="0">
            <a:spAutoFit/>
          </a:bodyPr>
          <a:lstStyle/>
          <a:p>
            <a:pPr algn="ctr"/>
            <a:r>
              <a:rPr lang="en-US" dirty="0">
                <a:solidFill>
                  <a:schemeClr val="bg1"/>
                </a:solidFill>
              </a:rPr>
              <a:t>Guilt</a:t>
            </a:r>
          </a:p>
          <a:p>
            <a:pPr algn="ctr"/>
            <a:r>
              <a:rPr lang="en-US" dirty="0">
                <a:solidFill>
                  <a:schemeClr val="bg1"/>
                </a:solidFill>
              </a:rPr>
              <a:t>Fear</a:t>
            </a:r>
          </a:p>
          <a:p>
            <a:pPr algn="ctr"/>
            <a:r>
              <a:rPr lang="en-US" dirty="0">
                <a:solidFill>
                  <a:schemeClr val="bg1"/>
                </a:solidFill>
              </a:rPr>
              <a:t>Shame</a:t>
            </a:r>
          </a:p>
        </p:txBody>
      </p:sp>
      <p:sp>
        <p:nvSpPr>
          <p:cNvPr id="10" name="TextBox 9">
            <a:extLst>
              <a:ext uri="{FF2B5EF4-FFF2-40B4-BE49-F238E27FC236}">
                <a16:creationId xmlns:a16="http://schemas.microsoft.com/office/drawing/2014/main" id="{C6067677-E3E7-45C6-AE60-EBE64D608E97}"/>
              </a:ext>
            </a:extLst>
          </p:cNvPr>
          <p:cNvSpPr txBox="1"/>
          <p:nvPr/>
        </p:nvSpPr>
        <p:spPr>
          <a:xfrm>
            <a:off x="5448299" y="1589904"/>
            <a:ext cx="1282700" cy="923330"/>
          </a:xfrm>
          <a:prstGeom prst="rect">
            <a:avLst/>
          </a:prstGeom>
          <a:noFill/>
        </p:spPr>
        <p:txBody>
          <a:bodyPr wrap="square" rtlCol="0">
            <a:spAutoFit/>
          </a:bodyPr>
          <a:lstStyle/>
          <a:p>
            <a:pPr algn="ctr"/>
            <a:r>
              <a:rPr lang="en-US" dirty="0">
                <a:solidFill>
                  <a:schemeClr val="bg1"/>
                </a:solidFill>
              </a:rPr>
              <a:t>Peace</a:t>
            </a:r>
          </a:p>
          <a:p>
            <a:pPr algn="ctr"/>
            <a:r>
              <a:rPr lang="en-US" dirty="0">
                <a:solidFill>
                  <a:schemeClr val="bg1"/>
                </a:solidFill>
              </a:rPr>
              <a:t>Joy</a:t>
            </a:r>
          </a:p>
          <a:p>
            <a:pPr algn="ctr"/>
            <a:r>
              <a:rPr lang="en-US" dirty="0">
                <a:solidFill>
                  <a:schemeClr val="bg1"/>
                </a:solidFill>
              </a:rPr>
              <a:t>Love</a:t>
            </a:r>
          </a:p>
        </p:txBody>
      </p:sp>
      <p:pic>
        <p:nvPicPr>
          <p:cNvPr id="13" name="Picture 12">
            <a:extLst>
              <a:ext uri="{FF2B5EF4-FFF2-40B4-BE49-F238E27FC236}">
                <a16:creationId xmlns:a16="http://schemas.microsoft.com/office/drawing/2014/main" id="{980B1733-7B5F-4C3C-B9E3-54D4E8D5D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1" name="TextBox 10">
            <a:extLst>
              <a:ext uri="{FF2B5EF4-FFF2-40B4-BE49-F238E27FC236}">
                <a16:creationId xmlns:a16="http://schemas.microsoft.com/office/drawing/2014/main" id="{7E09BB3E-DF6F-4730-88C0-18B696B937FF}"/>
              </a:ext>
            </a:extLst>
          </p:cNvPr>
          <p:cNvSpPr txBox="1"/>
          <p:nvPr/>
        </p:nvSpPr>
        <p:spPr>
          <a:xfrm>
            <a:off x="512176" y="2139711"/>
            <a:ext cx="3149599" cy="3139321"/>
          </a:xfrm>
          <a:prstGeom prst="rect">
            <a:avLst/>
          </a:prstGeom>
          <a:noFill/>
        </p:spPr>
        <p:txBody>
          <a:bodyPr wrap="square" rtlCol="0">
            <a:spAutoFit/>
          </a:bodyPr>
          <a:lstStyle/>
          <a:p>
            <a:pPr algn="just"/>
            <a:r>
              <a:rPr lang="en-US" dirty="0">
                <a:solidFill>
                  <a:srgbClr val="660033"/>
                </a:solidFill>
              </a:rPr>
              <a:t>Grief is a normal response to loss. It also places someone at the crossroad between despair and healing. </a:t>
            </a:r>
          </a:p>
          <a:p>
            <a:pPr algn="just"/>
            <a:endParaRPr lang="en-US" dirty="0">
              <a:solidFill>
                <a:srgbClr val="660033"/>
              </a:solidFill>
            </a:endParaRPr>
          </a:p>
          <a:p>
            <a:pPr algn="just"/>
            <a:r>
              <a:rPr lang="en-US" dirty="0">
                <a:solidFill>
                  <a:srgbClr val="660033"/>
                </a:solidFill>
              </a:rPr>
              <a:t>Grief is intended to support healing but it’s dangerously close to despair. </a:t>
            </a:r>
          </a:p>
          <a:p>
            <a:pPr algn="just"/>
            <a:endParaRPr lang="en-US" dirty="0">
              <a:solidFill>
                <a:srgbClr val="660033"/>
              </a:solidFill>
            </a:endParaRPr>
          </a:p>
          <a:p>
            <a:pPr algn="just"/>
            <a:r>
              <a:rPr lang="en-US" dirty="0">
                <a:solidFill>
                  <a:srgbClr val="660033"/>
                </a:solidFill>
              </a:rPr>
              <a:t>Grief is a season.</a:t>
            </a:r>
          </a:p>
          <a:p>
            <a:pPr algn="just"/>
            <a:endParaRPr lang="en-US" dirty="0">
              <a:solidFill>
                <a:srgbClr val="660033"/>
              </a:solidFill>
            </a:endParaRPr>
          </a:p>
        </p:txBody>
      </p:sp>
      <p:sp>
        <p:nvSpPr>
          <p:cNvPr id="14" name="TextBox 13">
            <a:extLst>
              <a:ext uri="{FF2B5EF4-FFF2-40B4-BE49-F238E27FC236}">
                <a16:creationId xmlns:a16="http://schemas.microsoft.com/office/drawing/2014/main" id="{6A68EA67-95CF-4DE1-A06C-4317E77337D3}"/>
              </a:ext>
            </a:extLst>
          </p:cNvPr>
          <p:cNvSpPr txBox="1"/>
          <p:nvPr/>
        </p:nvSpPr>
        <p:spPr>
          <a:xfrm>
            <a:off x="8683040" y="2370544"/>
            <a:ext cx="2876752" cy="2677656"/>
          </a:xfrm>
          <a:prstGeom prst="rect">
            <a:avLst/>
          </a:prstGeom>
          <a:noFill/>
        </p:spPr>
        <p:txBody>
          <a:bodyPr wrap="square">
            <a:spAutoFit/>
          </a:bodyPr>
          <a:lstStyle/>
          <a:p>
            <a:pPr algn="just"/>
            <a:r>
              <a:rPr lang="en-US" sz="2400" dirty="0">
                <a:solidFill>
                  <a:srgbClr val="660033"/>
                </a:solidFill>
              </a:rPr>
              <a:t>The choices made regarding thoughts, feelings and actions, while in grief, matter.</a:t>
            </a:r>
          </a:p>
          <a:p>
            <a:pPr algn="just"/>
            <a:endParaRPr lang="en-US" sz="2400" dirty="0">
              <a:solidFill>
                <a:srgbClr val="660033"/>
              </a:solidFill>
            </a:endParaRPr>
          </a:p>
          <a:p>
            <a:pPr algn="just"/>
            <a:r>
              <a:rPr lang="en-US" sz="2400" dirty="0">
                <a:solidFill>
                  <a:srgbClr val="660033"/>
                </a:solidFill>
              </a:rPr>
              <a:t>Courage is on the path to healing.</a:t>
            </a:r>
          </a:p>
        </p:txBody>
      </p:sp>
      <p:sp>
        <p:nvSpPr>
          <p:cNvPr id="15" name="TextBox 14">
            <a:extLst>
              <a:ext uri="{FF2B5EF4-FFF2-40B4-BE49-F238E27FC236}">
                <a16:creationId xmlns:a16="http://schemas.microsoft.com/office/drawing/2014/main" id="{9EA824CA-F074-489C-8C48-2653BA830AE5}"/>
              </a:ext>
            </a:extLst>
          </p:cNvPr>
          <p:cNvSpPr txBox="1"/>
          <p:nvPr/>
        </p:nvSpPr>
        <p:spPr>
          <a:xfrm>
            <a:off x="3755457" y="2253392"/>
            <a:ext cx="4681085" cy="707886"/>
          </a:xfrm>
          <a:prstGeom prst="rect">
            <a:avLst/>
          </a:prstGeom>
          <a:noFill/>
          <a:ln>
            <a:noFill/>
          </a:ln>
        </p:spPr>
        <p:txBody>
          <a:bodyPr wrap="square" rtlCol="0">
            <a:spAutoFit/>
          </a:bodyPr>
          <a:lstStyle/>
          <a:p>
            <a:pPr algn="ctr"/>
            <a:r>
              <a:rPr lang="en-US" sz="4000" dirty="0">
                <a:solidFill>
                  <a:schemeClr val="bg1"/>
                </a:solidFill>
              </a:rPr>
              <a:t>Courage</a:t>
            </a:r>
          </a:p>
        </p:txBody>
      </p:sp>
    </p:spTree>
    <p:extLst>
      <p:ext uri="{BB962C8B-B14F-4D97-AF65-F5344CB8AC3E}">
        <p14:creationId xmlns:p14="http://schemas.microsoft.com/office/powerpoint/2010/main" val="292679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87AD563-BA23-4E6D-8B2B-F599C4D8715E}"/>
              </a:ext>
            </a:extLst>
          </p:cNvPr>
          <p:cNvGrpSpPr/>
          <p:nvPr/>
        </p:nvGrpSpPr>
        <p:grpSpPr>
          <a:xfrm>
            <a:off x="86233" y="357921"/>
            <a:ext cx="3791346" cy="5950696"/>
            <a:chOff x="2916163" y="453652"/>
            <a:chExt cx="3791346" cy="5950696"/>
          </a:xfrm>
        </p:grpSpPr>
        <p:pic>
          <p:nvPicPr>
            <p:cNvPr id="3074" name="Picture 2" descr="Person people clipart 2 image">
              <a:extLst>
                <a:ext uri="{FF2B5EF4-FFF2-40B4-BE49-F238E27FC236}">
                  <a16:creationId xmlns:a16="http://schemas.microsoft.com/office/drawing/2014/main" id="{BED4E4E9-B8C1-4F75-ABE5-16B9C539B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BFD515-F80D-4559-8916-FFF7D9A395A3}"/>
                </a:ext>
              </a:extLst>
            </p:cNvPr>
            <p:cNvSpPr/>
            <p:nvPr/>
          </p:nvSpPr>
          <p:spPr>
            <a:xfrm>
              <a:off x="4575593" y="453652"/>
              <a:ext cx="2131916" cy="5950696"/>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295F0D-EA59-49AF-AE67-94754A71712E}"/>
                </a:ext>
              </a:extLst>
            </p:cNvPr>
            <p:cNvSpPr txBox="1"/>
            <p:nvPr/>
          </p:nvSpPr>
          <p:spPr>
            <a:xfrm>
              <a:off x="2916163" y="2830238"/>
              <a:ext cx="2392341" cy="646331"/>
            </a:xfrm>
            <a:prstGeom prst="rect">
              <a:avLst/>
            </a:prstGeom>
            <a:noFill/>
          </p:spPr>
          <p:txBody>
            <a:bodyPr wrap="square" rtlCol="0">
              <a:spAutoFit/>
            </a:bodyPr>
            <a:lstStyle/>
            <a:p>
              <a:r>
                <a:rPr lang="en-US" sz="3600" b="1" dirty="0">
                  <a:solidFill>
                    <a:srgbClr val="660033"/>
                  </a:solidFill>
                </a:rPr>
                <a:t>Your Grief</a:t>
              </a:r>
            </a:p>
          </p:txBody>
        </p:sp>
        <p:cxnSp>
          <p:nvCxnSpPr>
            <p:cNvPr id="13" name="Straight Arrow Connector 12">
              <a:extLst>
                <a:ext uri="{FF2B5EF4-FFF2-40B4-BE49-F238E27FC236}">
                  <a16:creationId xmlns:a16="http://schemas.microsoft.com/office/drawing/2014/main" id="{55239AD0-41E2-4A64-974F-8E6D006CE787}"/>
                </a:ext>
              </a:extLst>
            </p:cNvPr>
            <p:cNvCxnSpPr>
              <a:cxnSpLocks/>
            </p:cNvCxnSpPr>
            <p:nvPr/>
          </p:nvCxnSpPr>
          <p:spPr>
            <a:xfrm flipV="1">
              <a:off x="4338770" y="453652"/>
              <a:ext cx="0" cy="2438856"/>
            </a:xfrm>
            <a:prstGeom prst="straightConnector1">
              <a:avLst/>
            </a:prstGeom>
            <a:ln w="1301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9E5A631-6471-4E4A-B2AE-6D84234E8A55}"/>
                </a:ext>
              </a:extLst>
            </p:cNvPr>
            <p:cNvCxnSpPr>
              <a:cxnSpLocks/>
            </p:cNvCxnSpPr>
            <p:nvPr/>
          </p:nvCxnSpPr>
          <p:spPr>
            <a:xfrm>
              <a:off x="4338770" y="3415728"/>
              <a:ext cx="0" cy="2988620"/>
            </a:xfrm>
            <a:prstGeom prst="straightConnector1">
              <a:avLst/>
            </a:prstGeom>
            <a:ln w="1301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F50443F8-1390-4164-826A-EF9F4EF16B87}"/>
              </a:ext>
            </a:extLst>
          </p:cNvPr>
          <p:cNvGrpSpPr/>
          <p:nvPr/>
        </p:nvGrpSpPr>
        <p:grpSpPr>
          <a:xfrm>
            <a:off x="4190506" y="406632"/>
            <a:ext cx="2131916" cy="5872010"/>
            <a:chOff x="4275500" y="406632"/>
            <a:chExt cx="2131916" cy="5872010"/>
          </a:xfrm>
        </p:grpSpPr>
        <p:pic>
          <p:nvPicPr>
            <p:cNvPr id="17" name="Picture 2" descr="Person people clipart 2 image">
              <a:extLst>
                <a:ext uri="{FF2B5EF4-FFF2-40B4-BE49-F238E27FC236}">
                  <a16:creationId xmlns:a16="http://schemas.microsoft.com/office/drawing/2014/main" id="{1D166FC2-48AF-412B-A859-E6CE26D23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950" y="406632"/>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A8EA03F-A99A-47A5-9716-9951DB454710}"/>
                </a:ext>
              </a:extLst>
            </p:cNvPr>
            <p:cNvSpPr/>
            <p:nvPr/>
          </p:nvSpPr>
          <p:spPr>
            <a:xfrm>
              <a:off x="4275500" y="1638495"/>
              <a:ext cx="2131916" cy="4640147"/>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B43464D3-97E2-4DD6-AE6D-1897AB95EFFC}"/>
              </a:ext>
            </a:extLst>
          </p:cNvPr>
          <p:cNvGrpSpPr/>
          <p:nvPr/>
        </p:nvGrpSpPr>
        <p:grpSpPr>
          <a:xfrm>
            <a:off x="6641434" y="414704"/>
            <a:ext cx="2131916" cy="5810586"/>
            <a:chOff x="6869425" y="414704"/>
            <a:chExt cx="2131916" cy="5810586"/>
          </a:xfrm>
        </p:grpSpPr>
        <p:pic>
          <p:nvPicPr>
            <p:cNvPr id="22" name="Picture 2" descr="Person people clipart 2 image">
              <a:extLst>
                <a:ext uri="{FF2B5EF4-FFF2-40B4-BE49-F238E27FC236}">
                  <a16:creationId xmlns:a16="http://schemas.microsoft.com/office/drawing/2014/main" id="{FE14B6D3-CC84-4BF4-A80C-625B22886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875" y="414704"/>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FA82787A-8F4E-4EDF-8C3A-52CB699A78E4}"/>
                </a:ext>
              </a:extLst>
            </p:cNvPr>
            <p:cNvSpPr/>
            <p:nvPr/>
          </p:nvSpPr>
          <p:spPr>
            <a:xfrm>
              <a:off x="6869425" y="1646568"/>
              <a:ext cx="2131916" cy="1810272"/>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520E0825-361A-4CE2-A7DD-119297E31C1D}"/>
              </a:ext>
            </a:extLst>
          </p:cNvPr>
          <p:cNvGrpSpPr/>
          <p:nvPr/>
        </p:nvGrpSpPr>
        <p:grpSpPr>
          <a:xfrm>
            <a:off x="9449477" y="436607"/>
            <a:ext cx="1491652" cy="5810586"/>
            <a:chOff x="9516370" y="427976"/>
            <a:chExt cx="1491652" cy="5810586"/>
          </a:xfrm>
        </p:grpSpPr>
        <p:pic>
          <p:nvPicPr>
            <p:cNvPr id="27" name="Picture 2" descr="Person people clipart 2 image">
              <a:extLst>
                <a:ext uri="{FF2B5EF4-FFF2-40B4-BE49-F238E27FC236}">
                  <a16:creationId xmlns:a16="http://schemas.microsoft.com/office/drawing/2014/main" id="{65407937-5E5F-4490-A449-9F64F9C07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6370" y="427976"/>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B8722B6D-C3F8-42D5-BD69-9EA70EBF7C58}"/>
                </a:ext>
              </a:extLst>
            </p:cNvPr>
            <p:cNvSpPr/>
            <p:nvPr/>
          </p:nvSpPr>
          <p:spPr>
            <a:xfrm>
              <a:off x="9829297" y="2306435"/>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a:extLst>
              <a:ext uri="{FF2B5EF4-FFF2-40B4-BE49-F238E27FC236}">
                <a16:creationId xmlns:a16="http://schemas.microsoft.com/office/drawing/2014/main" id="{34E55962-0C84-4A63-A3E8-5105A96E5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58463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035" y="4429957"/>
            <a:ext cx="1210314" cy="1210314"/>
          </a:xfrm>
          <a:prstGeom prst="rect">
            <a:avLst/>
          </a:prstGeom>
        </p:spPr>
      </p:pic>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8998" y="2119730"/>
            <a:ext cx="3934003" cy="3934003"/>
          </a:xfrm>
          <a:prstGeom prst="rect">
            <a:avLst/>
          </a:prstGeom>
        </p:spPr>
      </p:pic>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233" y="424381"/>
            <a:ext cx="5752582" cy="5752582"/>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0842" y="3028813"/>
            <a:ext cx="1210314" cy="1210314"/>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8367" y="2065200"/>
            <a:ext cx="1210314" cy="1210314"/>
          </a:xfrm>
          <a:prstGeom prst="rect">
            <a:avLst/>
          </a:prstGeom>
        </p:spPr>
      </p:pic>
      <p:pic>
        <p:nvPicPr>
          <p:cNvPr id="10" name="Picture 9">
            <a:extLst>
              <a:ext uri="{FF2B5EF4-FFF2-40B4-BE49-F238E27FC236}">
                <a16:creationId xmlns:a16="http://schemas.microsoft.com/office/drawing/2014/main" id="{0BF854B9-A581-4356-8C6F-BC1E1B36F5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66666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4861" y="558752"/>
            <a:ext cx="5752582" cy="5752582"/>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35995" y="2195727"/>
            <a:ext cx="1210314" cy="1210314"/>
          </a:xfrm>
          <a:prstGeom prst="rect">
            <a:avLst/>
          </a:prstGeom>
        </p:spPr>
      </p:pic>
      <p:grpSp>
        <p:nvGrpSpPr>
          <p:cNvPr id="11" name="Group 10">
            <a:extLst>
              <a:ext uri="{FF2B5EF4-FFF2-40B4-BE49-F238E27FC236}">
                <a16:creationId xmlns:a16="http://schemas.microsoft.com/office/drawing/2014/main" id="{18EA7336-BD9E-4341-B86A-D0A6CC126109}"/>
              </a:ext>
            </a:extLst>
          </p:cNvPr>
          <p:cNvGrpSpPr/>
          <p:nvPr/>
        </p:nvGrpSpPr>
        <p:grpSpPr>
          <a:xfrm>
            <a:off x="7596874" y="616208"/>
            <a:ext cx="1491652" cy="5810586"/>
            <a:chOff x="9516370" y="427976"/>
            <a:chExt cx="1491652" cy="5810586"/>
          </a:xfrm>
        </p:grpSpPr>
        <p:pic>
          <p:nvPicPr>
            <p:cNvPr id="16" name="Picture 2" descr="Person people clipart 2 image">
              <a:extLst>
                <a:ext uri="{FF2B5EF4-FFF2-40B4-BE49-F238E27FC236}">
                  <a16:creationId xmlns:a16="http://schemas.microsoft.com/office/drawing/2014/main" id="{91ADB562-F52C-4FB9-9DB3-16A2051D1F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6370" y="427976"/>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098D279B-22D7-47F5-ABC2-6E44C5979759}"/>
                </a:ext>
              </a:extLst>
            </p:cNvPr>
            <p:cNvSpPr/>
            <p:nvPr/>
          </p:nvSpPr>
          <p:spPr>
            <a:xfrm>
              <a:off x="9829297" y="2306435"/>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quals 2">
            <a:extLst>
              <a:ext uri="{FF2B5EF4-FFF2-40B4-BE49-F238E27FC236}">
                <a16:creationId xmlns:a16="http://schemas.microsoft.com/office/drawing/2014/main" id="{957BB1D2-3006-4DD2-A2F8-B931D531ABC6}"/>
              </a:ext>
            </a:extLst>
          </p:cNvPr>
          <p:cNvSpPr/>
          <p:nvPr/>
        </p:nvSpPr>
        <p:spPr>
          <a:xfrm>
            <a:off x="6513095" y="2494667"/>
            <a:ext cx="859875" cy="42499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2447A524-6B27-4BA1-B6EF-EBD54F62D8E4}"/>
              </a:ext>
            </a:extLst>
          </p:cNvPr>
          <p:cNvSpPr txBox="1"/>
          <p:nvPr/>
        </p:nvSpPr>
        <p:spPr>
          <a:xfrm>
            <a:off x="9312430" y="2448611"/>
            <a:ext cx="2041370" cy="461665"/>
          </a:xfrm>
          <a:prstGeom prst="rect">
            <a:avLst/>
          </a:prstGeom>
          <a:solidFill>
            <a:srgbClr val="778436"/>
          </a:solidFill>
        </p:spPr>
        <p:txBody>
          <a:bodyPr wrap="square">
            <a:spAutoFit/>
          </a:bodyPr>
          <a:lstStyle/>
          <a:p>
            <a:pPr algn="ctr"/>
            <a:r>
              <a:rPr lang="en-US" sz="2400" b="1" dirty="0">
                <a:solidFill>
                  <a:schemeClr val="bg1"/>
                </a:solidFill>
              </a:rPr>
              <a:t>Hidden Grief</a:t>
            </a:r>
            <a:endParaRPr lang="en-US" sz="2400" dirty="0">
              <a:solidFill>
                <a:schemeClr val="bg1"/>
              </a:solidFill>
            </a:endParaRPr>
          </a:p>
        </p:txBody>
      </p:sp>
      <p:sp>
        <p:nvSpPr>
          <p:cNvPr id="19" name="TextBox 18">
            <a:extLst>
              <a:ext uri="{FF2B5EF4-FFF2-40B4-BE49-F238E27FC236}">
                <a16:creationId xmlns:a16="http://schemas.microsoft.com/office/drawing/2014/main" id="{0D3E8EA2-CECB-4F33-A725-FEA2FE2FD7A8}"/>
              </a:ext>
            </a:extLst>
          </p:cNvPr>
          <p:cNvSpPr txBox="1"/>
          <p:nvPr/>
        </p:nvSpPr>
        <p:spPr>
          <a:xfrm>
            <a:off x="9191314" y="2947249"/>
            <a:ext cx="2604585" cy="1200329"/>
          </a:xfrm>
          <a:prstGeom prst="rect">
            <a:avLst/>
          </a:prstGeom>
          <a:noFill/>
        </p:spPr>
        <p:txBody>
          <a:bodyPr wrap="square">
            <a:spAutoFit/>
          </a:bodyPr>
          <a:lstStyle/>
          <a:p>
            <a:pPr marL="285750" indent="-285750">
              <a:buFont typeface="Arial" panose="020B0604020202020204" pitchFamily="34" charset="0"/>
              <a:buChar char="•"/>
            </a:pPr>
            <a:r>
              <a:rPr lang="en-US" sz="2400" dirty="0">
                <a:solidFill>
                  <a:srgbClr val="660033"/>
                </a:solidFill>
              </a:rPr>
              <a:t>Prolonged Anger</a:t>
            </a:r>
          </a:p>
          <a:p>
            <a:pPr marL="285750" indent="-285750">
              <a:buFont typeface="Arial" panose="020B0604020202020204" pitchFamily="34" charset="0"/>
              <a:buChar char="•"/>
            </a:pPr>
            <a:r>
              <a:rPr lang="en-US" sz="2400" dirty="0">
                <a:solidFill>
                  <a:srgbClr val="660033"/>
                </a:solidFill>
              </a:rPr>
              <a:t>Victim Mentality</a:t>
            </a:r>
          </a:p>
          <a:p>
            <a:pPr marL="285750" indent="-285750">
              <a:buFont typeface="Arial" panose="020B0604020202020204" pitchFamily="34" charset="0"/>
              <a:buChar char="•"/>
            </a:pPr>
            <a:r>
              <a:rPr lang="en-US" sz="2400" dirty="0">
                <a:solidFill>
                  <a:srgbClr val="660033"/>
                </a:solidFill>
              </a:rPr>
              <a:t>Hopelessness</a:t>
            </a:r>
          </a:p>
        </p:txBody>
      </p:sp>
      <p:pic>
        <p:nvPicPr>
          <p:cNvPr id="12" name="Picture 11">
            <a:extLst>
              <a:ext uri="{FF2B5EF4-FFF2-40B4-BE49-F238E27FC236}">
                <a16:creationId xmlns:a16="http://schemas.microsoft.com/office/drawing/2014/main" id="{0480F1F3-5449-40A8-9E5A-E5B68FCBF7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05341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descr="Heart">
            <a:extLst>
              <a:ext uri="{FF2B5EF4-FFF2-40B4-BE49-F238E27FC236}">
                <a16:creationId xmlns:a16="http://schemas.microsoft.com/office/drawing/2014/main" id="{71D6866D-8FAC-44C1-8C42-D35120CA4C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5521" y="1678032"/>
            <a:ext cx="4185870" cy="4185870"/>
          </a:xfrm>
          <a:prstGeom prst="rect">
            <a:avLst/>
          </a:prstGeom>
        </p:spPr>
      </p:pic>
      <p:sp>
        <p:nvSpPr>
          <p:cNvPr id="16" name="Rectangle 15">
            <a:extLst>
              <a:ext uri="{FF2B5EF4-FFF2-40B4-BE49-F238E27FC236}">
                <a16:creationId xmlns:a16="http://schemas.microsoft.com/office/drawing/2014/main" id="{882498B4-B672-451B-9EFE-5E1059407BD5}"/>
              </a:ext>
            </a:extLst>
          </p:cNvPr>
          <p:cNvSpPr/>
          <p:nvPr/>
        </p:nvSpPr>
        <p:spPr>
          <a:xfrm>
            <a:off x="4913847" y="242492"/>
            <a:ext cx="2364305" cy="6183567"/>
          </a:xfrm>
          <a:prstGeom prst="rect">
            <a:avLst/>
          </a:prstGeom>
          <a:solidFill>
            <a:schemeClr val="accent2">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50B8FC-DE83-44A0-8106-1D92A56DC4C4}"/>
              </a:ext>
            </a:extLst>
          </p:cNvPr>
          <p:cNvSpPr>
            <a:spLocks noGrp="1"/>
          </p:cNvSpPr>
          <p:nvPr>
            <p:ph type="title"/>
          </p:nvPr>
        </p:nvSpPr>
        <p:spPr>
          <a:xfrm>
            <a:off x="4875234" y="2428406"/>
            <a:ext cx="3057422" cy="939749"/>
          </a:xfrm>
        </p:spPr>
        <p:txBody>
          <a:bodyPr>
            <a:normAutofit fontScale="90000"/>
          </a:bodyPr>
          <a:lstStyle/>
          <a:p>
            <a:r>
              <a:rPr lang="en-US" b="1" dirty="0">
                <a:solidFill>
                  <a:schemeClr val="bg1"/>
                </a:solidFill>
              </a:rPr>
              <a:t>Hidden or Unresolved Grief</a:t>
            </a:r>
          </a:p>
        </p:txBody>
      </p:sp>
      <p:sp>
        <p:nvSpPr>
          <p:cNvPr id="7" name="TextBox 6">
            <a:extLst>
              <a:ext uri="{FF2B5EF4-FFF2-40B4-BE49-F238E27FC236}">
                <a16:creationId xmlns:a16="http://schemas.microsoft.com/office/drawing/2014/main" id="{5176A6D2-0D05-4E4F-930F-EACC3D9A49AD}"/>
              </a:ext>
            </a:extLst>
          </p:cNvPr>
          <p:cNvSpPr txBox="1"/>
          <p:nvPr/>
        </p:nvSpPr>
        <p:spPr>
          <a:xfrm>
            <a:off x="8459146" y="3008543"/>
            <a:ext cx="2398619" cy="1384995"/>
          </a:xfrm>
          <a:prstGeom prst="rect">
            <a:avLst/>
          </a:prstGeom>
          <a:noFill/>
        </p:spPr>
        <p:txBody>
          <a:bodyPr wrap="square" rtlCol="0">
            <a:spAutoFit/>
          </a:bodyPr>
          <a:lstStyle/>
          <a:p>
            <a:pPr algn="ctr"/>
            <a:r>
              <a:rPr lang="en-US" sz="2800" dirty="0">
                <a:solidFill>
                  <a:schemeClr val="bg1"/>
                </a:solidFill>
              </a:rPr>
              <a:t>Happiness</a:t>
            </a:r>
          </a:p>
          <a:p>
            <a:pPr algn="ctr"/>
            <a:r>
              <a:rPr lang="en-US" sz="2800" dirty="0">
                <a:solidFill>
                  <a:schemeClr val="bg1"/>
                </a:solidFill>
              </a:rPr>
              <a:t>Goals &amp; Desires</a:t>
            </a:r>
          </a:p>
        </p:txBody>
      </p:sp>
      <p:pic>
        <p:nvPicPr>
          <p:cNvPr id="15" name="Picture 2" descr="Person people clipart 2 image">
            <a:extLst>
              <a:ext uri="{FF2B5EF4-FFF2-40B4-BE49-F238E27FC236}">
                <a16:creationId xmlns:a16="http://schemas.microsoft.com/office/drawing/2014/main" id="{7FECB24A-27B2-40C2-AC2B-DCA2195F3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170" y="615473"/>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B319431-E277-4296-9B16-05986995F0ED}"/>
              </a:ext>
            </a:extLst>
          </p:cNvPr>
          <p:cNvSpPr/>
          <p:nvPr/>
        </p:nvSpPr>
        <p:spPr>
          <a:xfrm>
            <a:off x="1932097" y="2493932"/>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BB2FA0D-C5CE-46AB-AB6E-CB79C55AD85B}"/>
              </a:ext>
            </a:extLst>
          </p:cNvPr>
          <p:cNvSpPr txBox="1"/>
          <p:nvPr/>
        </p:nvSpPr>
        <p:spPr>
          <a:xfrm>
            <a:off x="1882140" y="2684904"/>
            <a:ext cx="1116997" cy="523220"/>
          </a:xfrm>
          <a:prstGeom prst="rect">
            <a:avLst/>
          </a:prstGeom>
          <a:noFill/>
        </p:spPr>
        <p:txBody>
          <a:bodyPr wrap="square" rtlCol="0">
            <a:spAutoFit/>
          </a:bodyPr>
          <a:lstStyle/>
          <a:p>
            <a:r>
              <a:rPr lang="en-US" sz="2800" b="1" dirty="0">
                <a:solidFill>
                  <a:schemeClr val="bg1"/>
                </a:solidFill>
              </a:rPr>
              <a:t>Grief</a:t>
            </a:r>
          </a:p>
        </p:txBody>
      </p:sp>
      <p:cxnSp>
        <p:nvCxnSpPr>
          <p:cNvPr id="21" name="Straight Arrow Connector 20">
            <a:extLst>
              <a:ext uri="{FF2B5EF4-FFF2-40B4-BE49-F238E27FC236}">
                <a16:creationId xmlns:a16="http://schemas.microsoft.com/office/drawing/2014/main" id="{E8CAF2C3-8468-4EE7-B686-19C778A80155}"/>
              </a:ext>
            </a:extLst>
          </p:cNvPr>
          <p:cNvCxnSpPr>
            <a:cxnSpLocks/>
            <a:stCxn id="20" idx="3"/>
            <a:endCxn id="2" idx="1"/>
          </p:cNvCxnSpPr>
          <p:nvPr/>
        </p:nvCxnSpPr>
        <p:spPr>
          <a:xfrm flipV="1">
            <a:off x="2999137" y="2898281"/>
            <a:ext cx="1876097" cy="48233"/>
          </a:xfrm>
          <a:prstGeom prst="straightConnector1">
            <a:avLst/>
          </a:prstGeom>
          <a:ln w="1174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21B078D-F9A1-4C57-9C78-6E89FDFED4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17578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0B8FC-DE83-44A0-8106-1D92A56DC4C4}"/>
              </a:ext>
            </a:extLst>
          </p:cNvPr>
          <p:cNvSpPr>
            <a:spLocks noGrp="1"/>
          </p:cNvSpPr>
          <p:nvPr>
            <p:ph type="title"/>
          </p:nvPr>
        </p:nvSpPr>
        <p:spPr>
          <a:xfrm>
            <a:off x="838200" y="824452"/>
            <a:ext cx="7024413" cy="939749"/>
          </a:xfrm>
        </p:spPr>
        <p:txBody>
          <a:bodyPr>
            <a:noAutofit/>
          </a:bodyPr>
          <a:lstStyle/>
          <a:p>
            <a:r>
              <a:rPr lang="en-US" b="1" dirty="0">
                <a:solidFill>
                  <a:srgbClr val="660033"/>
                </a:solidFill>
              </a:rPr>
              <a:t>Level 1:</a:t>
            </a:r>
            <a:br>
              <a:rPr lang="en-US" b="1" dirty="0">
                <a:solidFill>
                  <a:srgbClr val="660033"/>
                </a:solidFill>
              </a:rPr>
            </a:br>
            <a:r>
              <a:rPr lang="en-US" b="1" dirty="0">
                <a:solidFill>
                  <a:srgbClr val="660033"/>
                </a:solidFill>
              </a:rPr>
              <a:t>Resolved Grief</a:t>
            </a:r>
          </a:p>
        </p:txBody>
      </p:sp>
      <p:pic>
        <p:nvPicPr>
          <p:cNvPr id="3074" name="Picture 2" descr="Person people clipart 2 image">
            <a:extLst>
              <a:ext uri="{FF2B5EF4-FFF2-40B4-BE49-F238E27FC236}">
                <a16:creationId xmlns:a16="http://schemas.microsoft.com/office/drawing/2014/main" id="{BED4E4E9-B8C1-4F75-ABE5-16B9C539B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AA00462-2E17-46AB-9C56-2F3BA39DCD74}"/>
              </a:ext>
            </a:extLst>
          </p:cNvPr>
          <p:cNvSpPr txBox="1"/>
          <p:nvPr/>
        </p:nvSpPr>
        <p:spPr>
          <a:xfrm>
            <a:off x="7315326" y="1060623"/>
            <a:ext cx="4644130" cy="4955203"/>
          </a:xfrm>
          <a:prstGeom prst="rect">
            <a:avLst/>
          </a:prstGeom>
          <a:noFill/>
        </p:spPr>
        <p:txBody>
          <a:bodyPr wrap="square" rtlCol="0">
            <a:spAutoFit/>
          </a:bodyPr>
          <a:lstStyle/>
          <a:p>
            <a:r>
              <a:rPr lang="en-US" sz="3200" b="1" dirty="0">
                <a:solidFill>
                  <a:srgbClr val="660033"/>
                </a:solidFill>
              </a:rPr>
              <a:t>Behaviors:</a:t>
            </a:r>
          </a:p>
          <a:p>
            <a:pPr marL="285750" indent="-285750">
              <a:buFont typeface="Arial" panose="020B0604020202020204" pitchFamily="34" charset="0"/>
              <a:buChar char="•"/>
            </a:pPr>
            <a:r>
              <a:rPr lang="en-US" sz="3200" dirty="0">
                <a:solidFill>
                  <a:srgbClr val="660033"/>
                </a:solidFill>
              </a:rPr>
              <a:t>Hobbies/Interests</a:t>
            </a:r>
          </a:p>
          <a:p>
            <a:pPr marL="285750" indent="-285750">
              <a:buFont typeface="Arial" panose="020B0604020202020204" pitchFamily="34" charset="0"/>
              <a:buChar char="•"/>
            </a:pPr>
            <a:r>
              <a:rPr lang="en-US" sz="3200" dirty="0">
                <a:solidFill>
                  <a:srgbClr val="660033"/>
                </a:solidFill>
              </a:rPr>
              <a:t>Self Care</a:t>
            </a:r>
          </a:p>
          <a:p>
            <a:pPr marL="285750" indent="-285750">
              <a:buFont typeface="Arial" panose="020B0604020202020204" pitchFamily="34" charset="0"/>
              <a:buChar char="•"/>
            </a:pPr>
            <a:r>
              <a:rPr lang="en-US" sz="3200" dirty="0">
                <a:solidFill>
                  <a:srgbClr val="660033"/>
                </a:solidFill>
              </a:rPr>
              <a:t>Comfortable Talking about Your Loss</a:t>
            </a:r>
          </a:p>
          <a:p>
            <a:pPr marL="285750" indent="-285750">
              <a:buFont typeface="Arial" panose="020B0604020202020204" pitchFamily="34" charset="0"/>
              <a:buChar char="•"/>
            </a:pPr>
            <a:r>
              <a:rPr lang="en-US" sz="3200" dirty="0">
                <a:solidFill>
                  <a:srgbClr val="660033"/>
                </a:solidFill>
              </a:rPr>
              <a:t>Social</a:t>
            </a:r>
          </a:p>
          <a:p>
            <a:pPr marL="285750" indent="-285750">
              <a:buFont typeface="Arial" panose="020B0604020202020204" pitchFamily="34" charset="0"/>
              <a:buChar char="•"/>
            </a:pPr>
            <a:r>
              <a:rPr lang="en-US" sz="3200" dirty="0">
                <a:solidFill>
                  <a:srgbClr val="660033"/>
                </a:solidFill>
              </a:rPr>
              <a:t>Build Relationships</a:t>
            </a:r>
          </a:p>
          <a:p>
            <a:pPr marL="285750" indent="-285750">
              <a:buFont typeface="Arial" panose="020B0604020202020204" pitchFamily="34" charset="0"/>
              <a:buChar char="•"/>
            </a:pPr>
            <a:r>
              <a:rPr lang="en-US" sz="3200" dirty="0">
                <a:solidFill>
                  <a:srgbClr val="660033"/>
                </a:solidFill>
              </a:rPr>
              <a:t>Live a Full Life with a Full Range of Emotions</a:t>
            </a:r>
          </a:p>
          <a:p>
            <a:pPr marL="285750" indent="-285750">
              <a:buFont typeface="Arial" panose="020B0604020202020204" pitchFamily="34" charset="0"/>
              <a:buChar char="•"/>
            </a:pPr>
            <a:endParaRPr lang="en-US" sz="2800" dirty="0">
              <a:solidFill>
                <a:srgbClr val="660033"/>
              </a:solidFill>
            </a:endParaRPr>
          </a:p>
        </p:txBody>
      </p:sp>
      <p:sp>
        <p:nvSpPr>
          <p:cNvPr id="3" name="Rectangle 2">
            <a:extLst>
              <a:ext uri="{FF2B5EF4-FFF2-40B4-BE49-F238E27FC236}">
                <a16:creationId xmlns:a16="http://schemas.microsoft.com/office/drawing/2014/main" id="{6EB3F86D-AD64-45C9-8BC9-7D8A1EFE77FD}"/>
              </a:ext>
            </a:extLst>
          </p:cNvPr>
          <p:cNvSpPr/>
          <p:nvPr/>
        </p:nvSpPr>
        <p:spPr>
          <a:xfrm>
            <a:off x="1158576" y="3157212"/>
            <a:ext cx="3740495" cy="2062103"/>
          </a:xfrm>
          <a:prstGeom prst="rect">
            <a:avLst/>
          </a:prstGeom>
        </p:spPr>
        <p:txBody>
          <a:bodyPr wrap="square">
            <a:spAutoFit/>
          </a:bodyPr>
          <a:lstStyle/>
          <a:p>
            <a:r>
              <a:rPr lang="en-US" sz="3200" b="1" dirty="0">
                <a:solidFill>
                  <a:srgbClr val="660033"/>
                </a:solidFill>
              </a:rPr>
              <a:t>Common Emotions:</a:t>
            </a:r>
          </a:p>
          <a:p>
            <a:pPr marL="285750" indent="-285750">
              <a:buFont typeface="Arial" panose="020B0604020202020204" pitchFamily="34" charset="0"/>
              <a:buChar char="•"/>
            </a:pPr>
            <a:r>
              <a:rPr lang="en-US" sz="3200" dirty="0">
                <a:solidFill>
                  <a:srgbClr val="660033"/>
                </a:solidFill>
              </a:rPr>
              <a:t>Happiness</a:t>
            </a:r>
          </a:p>
          <a:p>
            <a:pPr marL="285750" indent="-285750">
              <a:buFont typeface="Arial" panose="020B0604020202020204" pitchFamily="34" charset="0"/>
              <a:buChar char="•"/>
            </a:pPr>
            <a:r>
              <a:rPr lang="en-US" sz="3200" dirty="0">
                <a:solidFill>
                  <a:srgbClr val="660033"/>
                </a:solidFill>
              </a:rPr>
              <a:t>Purpose</a:t>
            </a:r>
          </a:p>
          <a:p>
            <a:pPr marL="285750" indent="-285750">
              <a:buFont typeface="Arial" panose="020B0604020202020204" pitchFamily="34" charset="0"/>
              <a:buChar char="•"/>
            </a:pPr>
            <a:r>
              <a:rPr lang="en-US" sz="3200" dirty="0">
                <a:solidFill>
                  <a:srgbClr val="660033"/>
                </a:solidFill>
              </a:rPr>
              <a:t>Occasional sadness</a:t>
            </a:r>
          </a:p>
        </p:txBody>
      </p:sp>
      <p:pic>
        <p:nvPicPr>
          <p:cNvPr id="12" name="Graphic 11" descr="Heart">
            <a:extLst>
              <a:ext uri="{FF2B5EF4-FFF2-40B4-BE49-F238E27FC236}">
                <a16:creationId xmlns:a16="http://schemas.microsoft.com/office/drawing/2014/main" id="{4C4CF4D2-4F06-4190-BDCF-1F3F453D06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3669" y="1764201"/>
            <a:ext cx="914400" cy="914400"/>
          </a:xfrm>
          <a:prstGeom prst="rect">
            <a:avLst/>
          </a:prstGeom>
        </p:spPr>
      </p:pic>
      <p:pic>
        <p:nvPicPr>
          <p:cNvPr id="8" name="Picture 7">
            <a:extLst>
              <a:ext uri="{FF2B5EF4-FFF2-40B4-BE49-F238E27FC236}">
                <a16:creationId xmlns:a16="http://schemas.microsoft.com/office/drawing/2014/main" id="{B13EE0C0-ABD6-486E-88F3-EE43D4AA05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44913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87AD563-BA23-4E6D-8B2B-F599C4D8715E}"/>
              </a:ext>
            </a:extLst>
          </p:cNvPr>
          <p:cNvGrpSpPr/>
          <p:nvPr/>
        </p:nvGrpSpPr>
        <p:grpSpPr>
          <a:xfrm>
            <a:off x="385397" y="380832"/>
            <a:ext cx="2131916" cy="5950696"/>
            <a:chOff x="4575593" y="453652"/>
            <a:chExt cx="2131916" cy="5950696"/>
          </a:xfrm>
        </p:grpSpPr>
        <p:pic>
          <p:nvPicPr>
            <p:cNvPr id="3074" name="Picture 2" descr="Person people clipart 2 image">
              <a:extLst>
                <a:ext uri="{FF2B5EF4-FFF2-40B4-BE49-F238E27FC236}">
                  <a16:creationId xmlns:a16="http://schemas.microsoft.com/office/drawing/2014/main" id="{BED4E4E9-B8C1-4F75-ABE5-16B9C539B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BFD515-F80D-4559-8916-FFF7D9A395A3}"/>
                </a:ext>
              </a:extLst>
            </p:cNvPr>
            <p:cNvSpPr/>
            <p:nvPr/>
          </p:nvSpPr>
          <p:spPr>
            <a:xfrm>
              <a:off x="4575593" y="453652"/>
              <a:ext cx="2131916" cy="5950696"/>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F50443F8-1390-4164-826A-EF9F4EF16B87}"/>
              </a:ext>
            </a:extLst>
          </p:cNvPr>
          <p:cNvGrpSpPr/>
          <p:nvPr/>
        </p:nvGrpSpPr>
        <p:grpSpPr>
          <a:xfrm>
            <a:off x="2830240" y="429543"/>
            <a:ext cx="2131916" cy="5872010"/>
            <a:chOff x="4275500" y="406632"/>
            <a:chExt cx="2131916" cy="5872010"/>
          </a:xfrm>
        </p:grpSpPr>
        <p:pic>
          <p:nvPicPr>
            <p:cNvPr id="17" name="Picture 2" descr="Person people clipart 2 image">
              <a:extLst>
                <a:ext uri="{FF2B5EF4-FFF2-40B4-BE49-F238E27FC236}">
                  <a16:creationId xmlns:a16="http://schemas.microsoft.com/office/drawing/2014/main" id="{1D166FC2-48AF-412B-A859-E6CE26D23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4950" y="406632"/>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7A8EA03F-A99A-47A5-9716-9951DB454710}"/>
                </a:ext>
              </a:extLst>
            </p:cNvPr>
            <p:cNvSpPr/>
            <p:nvPr/>
          </p:nvSpPr>
          <p:spPr>
            <a:xfrm>
              <a:off x="4275500" y="1638495"/>
              <a:ext cx="2131916" cy="4640147"/>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B43464D3-97E2-4DD6-AE6D-1897AB95EFFC}"/>
              </a:ext>
            </a:extLst>
          </p:cNvPr>
          <p:cNvGrpSpPr/>
          <p:nvPr/>
        </p:nvGrpSpPr>
        <p:grpSpPr>
          <a:xfrm>
            <a:off x="5281168" y="437615"/>
            <a:ext cx="2131916" cy="5810586"/>
            <a:chOff x="6869425" y="414704"/>
            <a:chExt cx="2131916" cy="5810586"/>
          </a:xfrm>
        </p:grpSpPr>
        <p:pic>
          <p:nvPicPr>
            <p:cNvPr id="22" name="Picture 2" descr="Person people clipart 2 image">
              <a:extLst>
                <a:ext uri="{FF2B5EF4-FFF2-40B4-BE49-F238E27FC236}">
                  <a16:creationId xmlns:a16="http://schemas.microsoft.com/office/drawing/2014/main" id="{FE14B6D3-CC84-4BF4-A80C-625B22886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875" y="414704"/>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FA82787A-8F4E-4EDF-8C3A-52CB699A78E4}"/>
                </a:ext>
              </a:extLst>
            </p:cNvPr>
            <p:cNvSpPr/>
            <p:nvPr/>
          </p:nvSpPr>
          <p:spPr>
            <a:xfrm>
              <a:off x="6869425" y="1646568"/>
              <a:ext cx="2131916" cy="1810272"/>
            </a:xfrm>
            <a:prstGeom prst="rect">
              <a:avLst/>
            </a:prstGeom>
            <a:solidFill>
              <a:schemeClr val="accent2">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520E0825-361A-4CE2-A7DD-119297E31C1D}"/>
              </a:ext>
            </a:extLst>
          </p:cNvPr>
          <p:cNvGrpSpPr/>
          <p:nvPr/>
        </p:nvGrpSpPr>
        <p:grpSpPr>
          <a:xfrm>
            <a:off x="8089211" y="459518"/>
            <a:ext cx="1491652" cy="5810586"/>
            <a:chOff x="9516370" y="427976"/>
            <a:chExt cx="1491652" cy="5810586"/>
          </a:xfrm>
        </p:grpSpPr>
        <p:pic>
          <p:nvPicPr>
            <p:cNvPr id="27" name="Picture 2" descr="Person people clipart 2 image">
              <a:extLst>
                <a:ext uri="{FF2B5EF4-FFF2-40B4-BE49-F238E27FC236}">
                  <a16:creationId xmlns:a16="http://schemas.microsoft.com/office/drawing/2014/main" id="{65407937-5E5F-4490-A449-9F64F9C07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6370" y="427976"/>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B8722B6D-C3F8-42D5-BD69-9EA70EBF7C58}"/>
                </a:ext>
              </a:extLst>
            </p:cNvPr>
            <p:cNvSpPr/>
            <p:nvPr/>
          </p:nvSpPr>
          <p:spPr>
            <a:xfrm>
              <a:off x="9829297" y="2306435"/>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2" descr="Person people clipart 2 image">
            <a:extLst>
              <a:ext uri="{FF2B5EF4-FFF2-40B4-BE49-F238E27FC236}">
                <a16:creationId xmlns:a16="http://schemas.microsoft.com/office/drawing/2014/main" id="{9C2C6C27-48B2-41A6-8673-AA9FA3162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1446" y="459518"/>
            <a:ext cx="1491652" cy="5810586"/>
          </a:xfrm>
          <a:prstGeom prst="rect">
            <a:avLst/>
          </a:prstGeom>
          <a:noFill/>
          <a:extLst>
            <a:ext uri="{909E8E84-426E-40DD-AFC4-6F175D3DCCD1}">
              <a14:hiddenFill xmlns:a14="http://schemas.microsoft.com/office/drawing/2010/main">
                <a:solidFill>
                  <a:srgbClr val="FFFFFF"/>
                </a:solidFill>
              </a14:hiddenFill>
            </a:ext>
          </a:extLst>
        </p:spPr>
      </p:pic>
      <p:pic>
        <p:nvPicPr>
          <p:cNvPr id="24" name="Graphic 23" descr="Heart">
            <a:extLst>
              <a:ext uri="{FF2B5EF4-FFF2-40B4-BE49-F238E27FC236}">
                <a16:creationId xmlns:a16="http://schemas.microsoft.com/office/drawing/2014/main" id="{97EC19E1-9B98-4877-B488-5699BC7FDD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7372" y="1669479"/>
            <a:ext cx="914400" cy="914400"/>
          </a:xfrm>
          <a:prstGeom prst="rect">
            <a:avLst/>
          </a:prstGeom>
        </p:spPr>
      </p:pic>
    </p:spTree>
    <p:extLst>
      <p:ext uri="{BB962C8B-B14F-4D97-AF65-F5344CB8AC3E}">
        <p14:creationId xmlns:p14="http://schemas.microsoft.com/office/powerpoint/2010/main" val="249966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65327" y="721970"/>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62848" y="826206"/>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35409" y="2970470"/>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62848" y="5551255"/>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59348" y="2985253"/>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pic>
        <p:nvPicPr>
          <p:cNvPr id="24" name="Picture 23">
            <a:extLst>
              <a:ext uri="{FF2B5EF4-FFF2-40B4-BE49-F238E27FC236}">
                <a16:creationId xmlns:a16="http://schemas.microsoft.com/office/drawing/2014/main" id="{866A3A80-B41E-4117-B200-10783590B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3364458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1941095"/>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algn="ctr"/>
            <a:r>
              <a:rPr lang="en-US" sz="3200" dirty="0">
                <a:solidFill>
                  <a:schemeClr val="tx2">
                    <a:lumMod val="75000"/>
                  </a:schemeClr>
                </a:solidFill>
              </a:rPr>
              <a:t>Grief Response</a:t>
            </a:r>
          </a:p>
        </p:txBody>
      </p:sp>
      <p:pic>
        <p:nvPicPr>
          <p:cNvPr id="24" name="Picture 23">
            <a:extLst>
              <a:ext uri="{FF2B5EF4-FFF2-40B4-BE49-F238E27FC236}">
                <a16:creationId xmlns:a16="http://schemas.microsoft.com/office/drawing/2014/main" id="{8FEC1171-CAFA-4A5D-909C-611B611430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8581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640080" y="325369"/>
            <a:ext cx="4368602" cy="1956841"/>
          </a:xfrm>
        </p:spPr>
        <p:txBody>
          <a:bodyPr anchor="b">
            <a:normAutofit/>
          </a:bodyPr>
          <a:lstStyle/>
          <a:p>
            <a:r>
              <a:rPr lang="en-US" sz="5400" dirty="0">
                <a:solidFill>
                  <a:srgbClr val="672C57"/>
                </a:solidFill>
                <a:latin typeface="Playlist" pitchFamily="50" charset="0"/>
              </a:rPr>
              <a:t>Enrolling</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a:xfrm>
            <a:off x="640080" y="2872899"/>
            <a:ext cx="4243589" cy="3320668"/>
          </a:xfrm>
        </p:spPr>
        <p:txBody>
          <a:bodyPr>
            <a:normAutofit/>
          </a:bodyPr>
          <a:lstStyle/>
          <a:p>
            <a:pPr marL="0" lvl="0" indent="0">
              <a:buNone/>
            </a:pPr>
            <a:r>
              <a:rPr lang="en-US" sz="1400" dirty="0">
                <a:solidFill>
                  <a:srgbClr val="672C57"/>
                </a:solidFill>
              </a:rPr>
              <a:t>Subject: Coaching </a:t>
            </a:r>
          </a:p>
          <a:p>
            <a:pPr marL="0" lvl="0" indent="0">
              <a:buNone/>
            </a:pPr>
            <a:r>
              <a:rPr lang="en-US" sz="1400" dirty="0">
                <a:solidFill>
                  <a:srgbClr val="672C57"/>
                </a:solidFill>
              </a:rPr>
              <a:t>Hi</a:t>
            </a:r>
          </a:p>
          <a:p>
            <a:pPr marL="0" lvl="0" indent="0">
              <a:buNone/>
            </a:pPr>
            <a:r>
              <a:rPr lang="en-US" sz="1400" dirty="0">
                <a:solidFill>
                  <a:srgbClr val="672C57"/>
                </a:solidFill>
              </a:rPr>
              <a:t>So good to talk to you today. I’m really looking forward to working with you. </a:t>
            </a:r>
          </a:p>
          <a:p>
            <a:pPr marL="0" lvl="0" indent="0">
              <a:buNone/>
            </a:pPr>
            <a:r>
              <a:rPr lang="en-US" sz="1400" dirty="0">
                <a:solidFill>
                  <a:srgbClr val="672C57"/>
                </a:solidFill>
              </a:rPr>
              <a:t>I’ve attached the form I talked to you about. Please fill it out, sign and return it via text or email  with your payment before our first appointment </a:t>
            </a:r>
          </a:p>
          <a:p>
            <a:pPr marL="0" lvl="0" indent="0">
              <a:buNone/>
            </a:pPr>
            <a:r>
              <a:rPr lang="en-US" sz="1400" dirty="0">
                <a:solidFill>
                  <a:srgbClr val="672C57"/>
                </a:solidFill>
              </a:rPr>
              <a:t>This is the payment link:</a:t>
            </a:r>
          </a:p>
          <a:p>
            <a:pPr marL="0" lvl="0" indent="0">
              <a:buNone/>
            </a:pPr>
            <a:r>
              <a:rPr lang="en-US" sz="1400" dirty="0">
                <a:solidFill>
                  <a:srgbClr val="672C57"/>
                </a:solidFill>
              </a:rPr>
              <a:t>This is the zoom link:  Save  this link as this is where we’ll meet each time.</a:t>
            </a:r>
          </a:p>
          <a:p>
            <a:pPr marL="0" lvl="0" indent="0">
              <a:buNone/>
            </a:pPr>
            <a:r>
              <a:rPr lang="en-US" sz="1400" dirty="0">
                <a:solidFill>
                  <a:srgbClr val="672C57"/>
                </a:solidFill>
              </a:rPr>
              <a:t>Talk to you soon.</a:t>
            </a:r>
          </a:p>
          <a:p>
            <a:pPr marL="0" lvl="0" indent="0">
              <a:buNone/>
            </a:pPr>
            <a:r>
              <a:rPr lang="en-US" sz="1400" dirty="0">
                <a:solidFill>
                  <a:srgbClr val="672C57"/>
                </a:solidFill>
              </a:rPr>
              <a:t>Xoxo Julie</a:t>
            </a:r>
          </a:p>
          <a:p>
            <a:pPr marL="0" lvl="0" indent="0">
              <a:buNone/>
            </a:pPr>
            <a:endParaRPr lang="en-US" sz="1400" dirty="0">
              <a:solidFill>
                <a:srgbClr val="672C57"/>
              </a:solidFill>
            </a:endParaRPr>
          </a:p>
          <a:p>
            <a:pPr marL="0" lvl="0" indent="0">
              <a:buNone/>
            </a:pPr>
            <a:endParaRPr lang="en-US" sz="1400" dirty="0">
              <a:solidFill>
                <a:srgbClr val="672C57"/>
              </a:solidFill>
            </a:endParaRPr>
          </a:p>
          <a:p>
            <a:pPr marL="0" indent="0">
              <a:buNone/>
            </a:pPr>
            <a:endParaRPr lang="en-US" sz="1400" dirty="0">
              <a:solidFill>
                <a:srgbClr val="672C57"/>
              </a:solidFill>
            </a:endParaRPr>
          </a:p>
        </p:txBody>
      </p:sp>
      <p:pic>
        <p:nvPicPr>
          <p:cNvPr id="3074" name="Picture 2" descr="How To Use Zoom for Remote Meetings | HP® Tech Takes">
            <a:extLst>
              <a:ext uri="{FF2B5EF4-FFF2-40B4-BE49-F238E27FC236}">
                <a16:creationId xmlns:a16="http://schemas.microsoft.com/office/drawing/2014/main" id="{7A8A509C-AAB7-421B-8B39-4640C29DD0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338" r="952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33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3914274"/>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algn="ctr"/>
            <a:r>
              <a:rPr lang="en-US" sz="3200" dirty="0">
                <a:solidFill>
                  <a:schemeClr val="tx2">
                    <a:lumMod val="75000"/>
                  </a:schemeClr>
                </a:solidFill>
              </a:rPr>
              <a:t>Grief Response</a:t>
            </a:r>
          </a:p>
        </p:txBody>
      </p:sp>
      <p:pic>
        <p:nvPicPr>
          <p:cNvPr id="24" name="Picture 23">
            <a:extLst>
              <a:ext uri="{FF2B5EF4-FFF2-40B4-BE49-F238E27FC236}">
                <a16:creationId xmlns:a16="http://schemas.microsoft.com/office/drawing/2014/main" id="{5252F635-200E-469C-A950-BA5F06047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04536016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algn="ctr"/>
            <a:r>
              <a:rPr lang="en-US" sz="3200" dirty="0">
                <a:solidFill>
                  <a:schemeClr val="tx2">
                    <a:lumMod val="75000"/>
                  </a:schemeClr>
                </a:solidFill>
              </a:rPr>
              <a:t>Grief Response</a:t>
            </a:r>
          </a:p>
        </p:txBody>
      </p:sp>
      <p:pic>
        <p:nvPicPr>
          <p:cNvPr id="24" name="Picture 23">
            <a:extLst>
              <a:ext uri="{FF2B5EF4-FFF2-40B4-BE49-F238E27FC236}">
                <a16:creationId xmlns:a16="http://schemas.microsoft.com/office/drawing/2014/main" id="{37B754FA-9792-4FF3-8CB3-9F19AC199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59482998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288758" y="0"/>
            <a:ext cx="12480758"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r>
              <a:rPr lang="en-US" dirty="0"/>
              <a:t>Thoughts and emotions become intertwine</a:t>
            </a:r>
          </a:p>
          <a:p>
            <a:r>
              <a:rPr lang="en-US" dirty="0"/>
              <a:t>Reaction is so fast we don’t even think about it</a:t>
            </a:r>
          </a:p>
          <a:p>
            <a:r>
              <a:rPr lang="en-US" dirty="0"/>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r>
              <a:rPr lang="en-US" dirty="0"/>
              <a:t>I’ll be opening up for questions in a few minutes. </a:t>
            </a:r>
          </a:p>
          <a:p>
            <a:r>
              <a:rPr lang="en-US" dirty="0"/>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algn="ctr"/>
                <a:r>
                  <a:rPr lang="en-US" sz="3200" dirty="0">
                    <a:solidFill>
                      <a:schemeClr val="bg1"/>
                    </a:solidFill>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algn="ctr"/>
                <a:r>
                  <a:rPr lang="en-US" sz="3200" dirty="0">
                    <a:solidFill>
                      <a:schemeClr val="bg1"/>
                    </a:solidFill>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algn="ctr"/>
                <a:r>
                  <a:rPr lang="en-US" sz="3200" dirty="0">
                    <a:solidFill>
                      <a:schemeClr val="bg1"/>
                    </a:solidFill>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algn="ctr"/>
            <a:r>
              <a:rPr lang="en-US" sz="3200" dirty="0">
                <a:solidFill>
                  <a:schemeClr val="tx2">
                    <a:lumMod val="75000"/>
                  </a:schemeClr>
                </a:solidFill>
              </a:rPr>
              <a:t>Grief Response</a:t>
            </a:r>
          </a:p>
        </p:txBody>
      </p:sp>
      <p:pic>
        <p:nvPicPr>
          <p:cNvPr id="24" name="Picture 23">
            <a:extLst>
              <a:ext uri="{FF2B5EF4-FFF2-40B4-BE49-F238E27FC236}">
                <a16:creationId xmlns:a16="http://schemas.microsoft.com/office/drawing/2014/main" id="{B89F274F-59DD-4567-B2EA-9CA04F272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7365525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otional and Psychological Trauma - HelpGuide.org">
            <a:extLst>
              <a:ext uri="{FF2B5EF4-FFF2-40B4-BE49-F238E27FC236}">
                <a16:creationId xmlns:a16="http://schemas.microsoft.com/office/drawing/2014/main" id="{DF2C5982-5DA7-4965-AEFB-A7C584CF92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48" t="-1057" r="13596" b="-2"/>
          <a:stretch/>
        </p:blipFill>
        <p:spPr bwMode="auto">
          <a:xfrm>
            <a:off x="5883369" y="-156558"/>
            <a:ext cx="6308631" cy="70145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38175E-FE04-4564-9BEA-14E1C292B753}"/>
              </a:ext>
            </a:extLst>
          </p:cNvPr>
          <p:cNvSpPr txBox="1"/>
          <p:nvPr/>
        </p:nvSpPr>
        <p:spPr>
          <a:xfrm>
            <a:off x="306131" y="1318043"/>
            <a:ext cx="5494034" cy="2123658"/>
          </a:xfrm>
          <a:prstGeom prst="rect">
            <a:avLst/>
          </a:prstGeom>
          <a:noFill/>
        </p:spPr>
        <p:txBody>
          <a:bodyPr wrap="square" rtlCol="0">
            <a:spAutoFit/>
          </a:bodyPr>
          <a:lstStyle/>
          <a:p>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Trauma: </a:t>
            </a:r>
          </a:p>
          <a:p>
            <a:pPr marL="742950" indent="-742950">
              <a:buAutoNum type="arabicPeriod"/>
            </a:pPr>
            <a:r>
              <a:rPr lang="en-US" sz="28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A deeply distressing or disturbing experience</a:t>
            </a:r>
          </a:p>
          <a:p>
            <a:pPr marL="742950" indent="-742950">
              <a:buAutoNum type="arabicPeriod"/>
            </a:pPr>
            <a:r>
              <a:rPr lang="en-US" sz="28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physical injury</a:t>
            </a:r>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a:t>
            </a:r>
          </a:p>
        </p:txBody>
      </p:sp>
      <p:pic>
        <p:nvPicPr>
          <p:cNvPr id="7" name="Picture 6">
            <a:extLst>
              <a:ext uri="{FF2B5EF4-FFF2-40B4-BE49-F238E27FC236}">
                <a16:creationId xmlns:a16="http://schemas.microsoft.com/office/drawing/2014/main" id="{240A2117-B01C-4D5A-AD7D-FB586E6EA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61922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CF1B9B-D2DB-46DA-9FE1-5881A8AA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656" y="5478966"/>
            <a:ext cx="3990829" cy="1535592"/>
          </a:xfrm>
          <a:prstGeom prst="rect">
            <a:avLst/>
          </a:prstGeom>
        </p:spPr>
      </p:pic>
      <p:sp>
        <p:nvSpPr>
          <p:cNvPr id="6" name="TextBox 5">
            <a:extLst>
              <a:ext uri="{FF2B5EF4-FFF2-40B4-BE49-F238E27FC236}">
                <a16:creationId xmlns:a16="http://schemas.microsoft.com/office/drawing/2014/main" id="{9D38175E-FE04-4564-9BEA-14E1C292B753}"/>
              </a:ext>
            </a:extLst>
          </p:cNvPr>
          <p:cNvSpPr txBox="1"/>
          <p:nvPr/>
        </p:nvSpPr>
        <p:spPr>
          <a:xfrm>
            <a:off x="577629" y="1641927"/>
            <a:ext cx="4783265" cy="1569660"/>
          </a:xfrm>
          <a:prstGeom prst="rect">
            <a:avLst/>
          </a:prstGeom>
          <a:noFill/>
        </p:spPr>
        <p:txBody>
          <a:bodyPr wrap="square" rtlCol="0">
            <a:spAutoFit/>
          </a:bodyPr>
          <a:lstStyle/>
          <a:p>
            <a:pPr algn="just"/>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Expanded definition: </a:t>
            </a:r>
          </a:p>
          <a:p>
            <a:pPr algn="just"/>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Trauma is anything that causes someone to feel less than, small, unworthy or unlovable.</a:t>
            </a:r>
          </a:p>
        </p:txBody>
      </p:sp>
      <p:pic>
        <p:nvPicPr>
          <p:cNvPr id="5" name="Picture 2" descr="Emotional and Psychological Trauma - HelpGuide.org">
            <a:extLst>
              <a:ext uri="{FF2B5EF4-FFF2-40B4-BE49-F238E27FC236}">
                <a16:creationId xmlns:a16="http://schemas.microsoft.com/office/drawing/2014/main" id="{B811EBE5-47AC-447F-9DC0-BAA0267789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48" t="-1057" r="13596" b="-2"/>
          <a:stretch/>
        </p:blipFill>
        <p:spPr bwMode="auto">
          <a:xfrm>
            <a:off x="5883369" y="-156558"/>
            <a:ext cx="6308631" cy="70145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459CE82-0089-48CA-8F67-86963F189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67964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CF1B9B-D2DB-46DA-9FE1-5881A8AA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2656" y="5478966"/>
            <a:ext cx="3990829" cy="1535592"/>
          </a:xfrm>
          <a:prstGeom prst="rect">
            <a:avLst/>
          </a:prstGeom>
        </p:spPr>
      </p:pic>
      <p:sp>
        <p:nvSpPr>
          <p:cNvPr id="6" name="TextBox 5">
            <a:extLst>
              <a:ext uri="{FF2B5EF4-FFF2-40B4-BE49-F238E27FC236}">
                <a16:creationId xmlns:a16="http://schemas.microsoft.com/office/drawing/2014/main" id="{9D38175E-FE04-4564-9BEA-14E1C292B753}"/>
              </a:ext>
            </a:extLst>
          </p:cNvPr>
          <p:cNvSpPr txBox="1"/>
          <p:nvPr/>
        </p:nvSpPr>
        <p:spPr>
          <a:xfrm>
            <a:off x="756924" y="1644148"/>
            <a:ext cx="4304125" cy="2308324"/>
          </a:xfrm>
          <a:prstGeom prst="rect">
            <a:avLst/>
          </a:prstGeom>
          <a:noFill/>
        </p:spPr>
        <p:txBody>
          <a:bodyPr wrap="square" rtlCol="0">
            <a:spAutoFit/>
          </a:bodyPr>
          <a:lstStyle/>
          <a:p>
            <a:pPr algn="just"/>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When someone practices thoughts that they’re not good enough, less than or aren’t lovable, they suppress their life force energy and their ability to heal.</a:t>
            </a:r>
          </a:p>
        </p:txBody>
      </p:sp>
      <p:pic>
        <p:nvPicPr>
          <p:cNvPr id="5" name="Picture 2" descr="Emotional and Psychological Trauma - HelpGuide.org">
            <a:extLst>
              <a:ext uri="{FF2B5EF4-FFF2-40B4-BE49-F238E27FC236}">
                <a16:creationId xmlns:a16="http://schemas.microsoft.com/office/drawing/2014/main" id="{B811EBE5-47AC-447F-9DC0-BAA0267789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48" t="-1057" r="13596" b="-2"/>
          <a:stretch/>
        </p:blipFill>
        <p:spPr bwMode="auto">
          <a:xfrm>
            <a:off x="5883369" y="-156558"/>
            <a:ext cx="6308631" cy="70145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2AD079F-EAC6-4A2E-841F-D2767ACDF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1112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3641558" y="874455"/>
            <a:ext cx="7433420" cy="4524315"/>
          </a:xfrm>
          <a:prstGeom prst="rect">
            <a:avLst/>
          </a:prstGeom>
          <a:noFill/>
        </p:spPr>
        <p:txBody>
          <a:bodyPr wrap="square" rtlCol="0">
            <a:spAutoFit/>
          </a:bodyPr>
          <a:lstStyle/>
          <a:p>
            <a:pPr algn="just"/>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Unhealed trauma/grief can cause someone to not live out the true expression of who they are.</a:t>
            </a:r>
          </a:p>
          <a:p>
            <a:pPr algn="just"/>
            <a:endPar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Labels and statistics may be holding them back.</a:t>
            </a: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a:t>
            </a:r>
          </a:p>
          <a:p>
            <a:pPr algn="just"/>
            <a:endParaRPr lang="en-US" sz="40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p:txBody>
      </p:sp>
      <p:grpSp>
        <p:nvGrpSpPr>
          <p:cNvPr id="2" name="Group 1">
            <a:extLst>
              <a:ext uri="{FF2B5EF4-FFF2-40B4-BE49-F238E27FC236}">
                <a16:creationId xmlns:a16="http://schemas.microsoft.com/office/drawing/2014/main" id="{FAFE1CFF-1570-4E92-BAFE-6F035A463E67}"/>
              </a:ext>
            </a:extLst>
          </p:cNvPr>
          <p:cNvGrpSpPr/>
          <p:nvPr/>
        </p:nvGrpSpPr>
        <p:grpSpPr>
          <a:xfrm>
            <a:off x="1117022" y="523707"/>
            <a:ext cx="1491652" cy="5810586"/>
            <a:chOff x="4935043" y="532338"/>
            <a:chExt cx="1491652" cy="5810586"/>
          </a:xfrm>
        </p:grpSpPr>
        <p:pic>
          <p:nvPicPr>
            <p:cNvPr id="7" name="Picture 2" descr="Person people clipart 2 image">
              <a:extLst>
                <a:ext uri="{FF2B5EF4-FFF2-40B4-BE49-F238E27FC236}">
                  <a16:creationId xmlns:a16="http://schemas.microsoft.com/office/drawing/2014/main" id="{CB2AB750-BD3E-4325-8E85-CCC690F36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AE24AD0-9B29-4745-8622-BB07EC3C4FE2}"/>
                </a:ext>
              </a:extLst>
            </p:cNvPr>
            <p:cNvSpPr/>
            <p:nvPr/>
          </p:nvSpPr>
          <p:spPr>
            <a:xfrm>
              <a:off x="5247970" y="2410797"/>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59EA0EAC-94AA-46DB-A0BC-ACAD164A3A6E}"/>
              </a:ext>
            </a:extLst>
          </p:cNvPr>
          <p:cNvSpPr txBox="1"/>
          <p:nvPr/>
        </p:nvSpPr>
        <p:spPr>
          <a:xfrm>
            <a:off x="1429949" y="2646947"/>
            <a:ext cx="883243" cy="369332"/>
          </a:xfrm>
          <a:prstGeom prst="rect">
            <a:avLst/>
          </a:prstGeom>
          <a:noFill/>
        </p:spPr>
        <p:txBody>
          <a:bodyPr wrap="square" rtlCol="0">
            <a:spAutoFit/>
          </a:bodyPr>
          <a:lstStyle/>
          <a:p>
            <a:r>
              <a:rPr lang="en-US" dirty="0">
                <a:solidFill>
                  <a:schemeClr val="bg1"/>
                </a:solidFill>
              </a:rPr>
              <a:t>Trauma</a:t>
            </a:r>
          </a:p>
        </p:txBody>
      </p:sp>
      <p:pic>
        <p:nvPicPr>
          <p:cNvPr id="11" name="Picture 10">
            <a:extLst>
              <a:ext uri="{FF2B5EF4-FFF2-40B4-BE49-F238E27FC236}">
                <a16:creationId xmlns:a16="http://schemas.microsoft.com/office/drawing/2014/main" id="{F7E20D41-301B-4E9C-B12C-07CEDF74E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06740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291721" y="680585"/>
            <a:ext cx="9608557" cy="6247864"/>
          </a:xfrm>
          <a:prstGeom prst="rect">
            <a:avLst/>
          </a:prstGeom>
          <a:noFill/>
        </p:spPr>
        <p:txBody>
          <a:bodyPr wrap="square" rtlCol="0">
            <a:spAutoFit/>
          </a:bodyPr>
          <a:lstStyle/>
          <a:p>
            <a:pPr algn="just"/>
            <a:r>
              <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Grief Recovery Handbook…</a:t>
            </a:r>
          </a:p>
          <a:p>
            <a:pPr algn="just"/>
            <a:endParaRPr lang="en-US" sz="36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-defines trauma as ongoing mistreatment or abuse that a person may experience</a:t>
            </a:r>
          </a:p>
          <a:p>
            <a:pPr algn="just"/>
            <a:endPar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-or the impact of a singular event</a:t>
            </a:r>
          </a:p>
          <a:p>
            <a:pPr algn="just"/>
            <a:endPar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-suggests that labeling losses as Trauma and PTSD moves you away from recovery.</a:t>
            </a:r>
          </a:p>
          <a:p>
            <a:pPr algn="just"/>
            <a:endPar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a:t>
            </a:r>
          </a:p>
          <a:p>
            <a:pPr algn="just"/>
            <a:endParaRPr lang="en-US" sz="40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p:txBody>
      </p:sp>
      <p:pic>
        <p:nvPicPr>
          <p:cNvPr id="7" name="Picture 6">
            <a:extLst>
              <a:ext uri="{FF2B5EF4-FFF2-40B4-BE49-F238E27FC236}">
                <a16:creationId xmlns:a16="http://schemas.microsoft.com/office/drawing/2014/main" id="{DA1FD48B-5E07-4278-B1E5-03EF5745A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914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3253997" y="954651"/>
            <a:ext cx="8275067" cy="4031873"/>
          </a:xfrm>
          <a:prstGeom prst="rect">
            <a:avLst/>
          </a:prstGeom>
          <a:noFill/>
        </p:spPr>
        <p:txBody>
          <a:bodyPr wrap="square" rtlCol="0">
            <a:spAutoFit/>
          </a:bodyPr>
          <a:lstStyle/>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Identifying the loss so that it can be worked on moves them toward healing.</a:t>
            </a:r>
          </a:p>
          <a:p>
            <a:pPr algn="just"/>
            <a:endPar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a:p>
            <a:pPr algn="just"/>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What is the loss?</a:t>
            </a:r>
          </a:p>
          <a:p>
            <a:pPr marL="457200" indent="-457200" algn="just">
              <a:buFont typeface="Arial" panose="020B0604020202020204" pitchFamily="34" charset="0"/>
              <a:buChar char="•"/>
            </a:pPr>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Loss of trust</a:t>
            </a:r>
          </a:p>
          <a:p>
            <a:pPr marL="457200" indent="-457200" algn="just">
              <a:buFont typeface="Arial" panose="020B0604020202020204" pitchFamily="34" charset="0"/>
              <a:buChar char="•"/>
            </a:pPr>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Loss of safety</a:t>
            </a:r>
          </a:p>
          <a:p>
            <a:pPr marL="457200" indent="-457200" algn="just">
              <a:buFont typeface="Arial" panose="020B0604020202020204" pitchFamily="34" charset="0"/>
              <a:buChar char="•"/>
            </a:pPr>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Loss of control</a:t>
            </a:r>
          </a:p>
          <a:p>
            <a:pPr marL="457200" indent="-457200" algn="just">
              <a:buFont typeface="Arial" panose="020B0604020202020204" pitchFamily="34" charset="0"/>
              <a:buChar char="•"/>
            </a:pPr>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Loss of value</a:t>
            </a:r>
          </a:p>
        </p:txBody>
      </p:sp>
      <p:grpSp>
        <p:nvGrpSpPr>
          <p:cNvPr id="5" name="Group 4">
            <a:extLst>
              <a:ext uri="{FF2B5EF4-FFF2-40B4-BE49-F238E27FC236}">
                <a16:creationId xmlns:a16="http://schemas.microsoft.com/office/drawing/2014/main" id="{374D2831-EE95-4D6C-B88A-2369444137D0}"/>
              </a:ext>
            </a:extLst>
          </p:cNvPr>
          <p:cNvGrpSpPr/>
          <p:nvPr/>
        </p:nvGrpSpPr>
        <p:grpSpPr>
          <a:xfrm>
            <a:off x="1117022" y="523707"/>
            <a:ext cx="1491652" cy="5810586"/>
            <a:chOff x="4935043" y="532338"/>
            <a:chExt cx="1491652" cy="5810586"/>
          </a:xfrm>
        </p:grpSpPr>
        <p:pic>
          <p:nvPicPr>
            <p:cNvPr id="7" name="Picture 2" descr="Person people clipart 2 image">
              <a:extLst>
                <a:ext uri="{FF2B5EF4-FFF2-40B4-BE49-F238E27FC236}">
                  <a16:creationId xmlns:a16="http://schemas.microsoft.com/office/drawing/2014/main" id="{2E74368D-2315-48F4-8AD8-6730C4A02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043" y="532338"/>
              <a:ext cx="1491652" cy="5810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6E421F7-EEB0-40FA-81F8-FCF31E3BBAD9}"/>
                </a:ext>
              </a:extLst>
            </p:cNvPr>
            <p:cNvSpPr/>
            <p:nvPr/>
          </p:nvSpPr>
          <p:spPr>
            <a:xfrm>
              <a:off x="5247970" y="2410797"/>
              <a:ext cx="883243" cy="90516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AE3800E-5C21-4D91-A55E-FF7A0D1DBE17}"/>
              </a:ext>
            </a:extLst>
          </p:cNvPr>
          <p:cNvSpPr txBox="1"/>
          <p:nvPr/>
        </p:nvSpPr>
        <p:spPr>
          <a:xfrm>
            <a:off x="1429949" y="2646947"/>
            <a:ext cx="883243" cy="369332"/>
          </a:xfrm>
          <a:prstGeom prst="rect">
            <a:avLst/>
          </a:prstGeom>
          <a:noFill/>
        </p:spPr>
        <p:txBody>
          <a:bodyPr wrap="square" rtlCol="0">
            <a:spAutoFit/>
          </a:bodyPr>
          <a:lstStyle/>
          <a:p>
            <a:r>
              <a:rPr lang="en-US" dirty="0">
                <a:solidFill>
                  <a:schemeClr val="bg1"/>
                </a:solidFill>
              </a:rPr>
              <a:t>Trauma</a:t>
            </a:r>
          </a:p>
        </p:txBody>
      </p:sp>
      <p:pic>
        <p:nvPicPr>
          <p:cNvPr id="12" name="Picture 11">
            <a:extLst>
              <a:ext uri="{FF2B5EF4-FFF2-40B4-BE49-F238E27FC236}">
                <a16:creationId xmlns:a16="http://schemas.microsoft.com/office/drawing/2014/main" id="{9295D920-EBBF-471E-ACF9-7083648CA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18776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027906"/>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804D08A-0CCA-4FEE-B426-94A3A1D685C5}"/>
              </a:ext>
            </a:extLst>
          </p:cNvPr>
          <p:cNvGrpSpPr/>
          <p:nvPr/>
        </p:nvGrpSpPr>
        <p:grpSpPr>
          <a:xfrm>
            <a:off x="3882189" y="2518611"/>
            <a:ext cx="4427621" cy="3546515"/>
            <a:chOff x="3882189" y="2518611"/>
            <a:chExt cx="4427621" cy="3546515"/>
          </a:xfrm>
        </p:grpSpPr>
        <p:sp>
          <p:nvSpPr>
            <p:cNvPr id="5" name="Cylinder 4">
              <a:extLst>
                <a:ext uri="{FF2B5EF4-FFF2-40B4-BE49-F238E27FC236}">
                  <a16:creationId xmlns:a16="http://schemas.microsoft.com/office/drawing/2014/main" id="{637031FA-05AF-4410-9260-C394A273C55E}"/>
                </a:ext>
              </a:extLst>
            </p:cNvPr>
            <p:cNvSpPr/>
            <p:nvPr/>
          </p:nvSpPr>
          <p:spPr>
            <a:xfrm>
              <a:off x="3882189" y="2518611"/>
              <a:ext cx="4427621" cy="3546515"/>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4291868"/>
              <a:ext cx="2743200" cy="830997"/>
            </a:xfrm>
            <a:prstGeom prst="rect">
              <a:avLst/>
            </a:prstGeom>
            <a:noFill/>
          </p:spPr>
          <p:txBody>
            <a:bodyPr wrap="square" rtlCol="0">
              <a:spAutoFit/>
            </a:bodyPr>
            <a:lstStyle/>
            <a:p>
              <a:pPr algn="ctr"/>
              <a:r>
                <a:rPr lang="en-US" sz="4800" dirty="0">
                  <a:solidFill>
                    <a:schemeClr val="bg1"/>
                  </a:solidFill>
                </a:rPr>
                <a:t>Grief</a:t>
              </a: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191081"/>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8" name="Picture 7">
            <a:extLst>
              <a:ext uri="{FF2B5EF4-FFF2-40B4-BE49-F238E27FC236}">
                <a16:creationId xmlns:a16="http://schemas.microsoft.com/office/drawing/2014/main" id="{FBA2EB8C-0682-4D13-A39B-EED010F65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8680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889909" y="1556302"/>
            <a:ext cx="6412181" cy="4351338"/>
          </a:xfrm>
        </p:spPr>
        <p:txBody>
          <a:bodyPr>
            <a:normAutofit/>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pPr>
            <a:r>
              <a:rPr lang="en-US" sz="36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a:t>
            </a:r>
            <a:r>
              <a:rPr lang="en-US" sz="3600" dirty="0">
                <a:solidFill>
                  <a:srgbClr val="672C57"/>
                </a:solidFill>
                <a:latin typeface="Calibri" panose="020F0502020204030204" pitchFamily="34" charset="0"/>
                <a:ea typeface="Calibri" panose="020F0502020204030204" pitchFamily="34" charset="0"/>
                <a:cs typeface="Times New Roman" panose="02020603050405020304" pitchFamily="18" charset="0"/>
              </a:rPr>
              <a:t>April 27th</a:t>
            </a:r>
            <a:endParaRPr lang="en-US" sz="36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742950">
              <a:lnSpc>
                <a:spcPct val="107000"/>
              </a:lnSpc>
              <a:spcBef>
                <a:spcPts val="0"/>
              </a:spcBef>
            </a:pPr>
            <a:r>
              <a:rPr lang="en-US" sz="3600" dirty="0">
                <a:solidFill>
                  <a:srgbClr val="672C57"/>
                </a:solidFill>
                <a:latin typeface="Calibri" panose="020F0502020204030204" pitchFamily="34" charset="0"/>
                <a:ea typeface="Calibri" panose="020F0502020204030204" pitchFamily="34" charset="0"/>
                <a:cs typeface="Times New Roman" panose="02020603050405020304" pitchFamily="18" charset="0"/>
              </a:rPr>
              <a:t>Chapter 8 assignments</a:t>
            </a:r>
          </a:p>
          <a:p>
            <a:pPr marL="971550" lvl="1" indent="-742950">
              <a:lnSpc>
                <a:spcPct val="107000"/>
              </a:lnSpc>
              <a:spcBef>
                <a:spcPts val="0"/>
              </a:spcBef>
            </a:pPr>
            <a:r>
              <a:rPr lang="en-US" sz="3200" dirty="0">
                <a:solidFill>
                  <a:srgbClr val="672C57"/>
                </a:solidFill>
                <a:latin typeface="Calibri" panose="020F0502020204030204" pitchFamily="34" charset="0"/>
                <a:ea typeface="Calibri" panose="020F0502020204030204" pitchFamily="34" charset="0"/>
                <a:cs typeface="Times New Roman" panose="02020603050405020304" pitchFamily="18" charset="0"/>
              </a:rPr>
              <a:t>Communication Chart</a:t>
            </a:r>
          </a:p>
          <a:p>
            <a:pPr marL="971550" lvl="1" indent="-742950">
              <a:lnSpc>
                <a:spcPct val="107000"/>
              </a:lnSpc>
              <a:spcBef>
                <a:spcPts val="0"/>
              </a:spcBef>
            </a:pPr>
            <a:r>
              <a:rPr lang="en-US" sz="3200" dirty="0">
                <a:solidFill>
                  <a:srgbClr val="672C57"/>
                </a:solidFill>
                <a:latin typeface="Calibri" panose="020F0502020204030204" pitchFamily="34" charset="0"/>
                <a:ea typeface="Calibri" panose="020F0502020204030204" pitchFamily="34" charset="0"/>
                <a:cs typeface="Times New Roman" panose="02020603050405020304" pitchFamily="18" charset="0"/>
              </a:rPr>
              <a:t>Letter </a:t>
            </a: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75496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DB91DB-2F2F-4484-AE0E-052F4E7E4E9E}"/>
              </a:ext>
            </a:extLst>
          </p:cNvPr>
          <p:cNvSpPr txBox="1"/>
          <p:nvPr/>
        </p:nvSpPr>
        <p:spPr>
          <a:xfrm>
            <a:off x="3048000" y="1182231"/>
            <a:ext cx="6096000" cy="3416320"/>
          </a:xfrm>
          <a:prstGeom prst="rect">
            <a:avLst/>
          </a:prstGeom>
          <a:noFill/>
        </p:spPr>
        <p:txBody>
          <a:bodyPr wrap="square">
            <a:spAutoFit/>
          </a:bodyPr>
          <a:lstStyle/>
          <a:p>
            <a:r>
              <a:rPr lang="en-US" sz="3600" dirty="0">
                <a:solidFill>
                  <a:srgbClr val="7E8B43"/>
                </a:solidFill>
              </a:rPr>
              <a:t>The problem isn’t grief. </a:t>
            </a:r>
          </a:p>
          <a:p>
            <a:r>
              <a:rPr lang="en-US" sz="3600" dirty="0">
                <a:solidFill>
                  <a:srgbClr val="7E8B43"/>
                </a:solidFill>
              </a:rPr>
              <a:t>Grief is the solution. </a:t>
            </a:r>
          </a:p>
          <a:p>
            <a:endParaRPr lang="en-US" sz="3600" dirty="0">
              <a:solidFill>
                <a:srgbClr val="7E8B43"/>
              </a:solidFill>
            </a:endParaRPr>
          </a:p>
          <a:p>
            <a:r>
              <a:rPr lang="en-US" sz="3600" dirty="0">
                <a:solidFill>
                  <a:srgbClr val="7E8B43"/>
                </a:solidFill>
              </a:rPr>
              <a:t>The problem is the misunderstanding and  judgment of grief</a:t>
            </a:r>
            <a:r>
              <a:rPr lang="en-US" sz="3200" dirty="0">
                <a:solidFill>
                  <a:srgbClr val="7E8B43"/>
                </a:solidFill>
              </a:rPr>
              <a:t>.</a:t>
            </a:r>
          </a:p>
        </p:txBody>
      </p:sp>
      <p:pic>
        <p:nvPicPr>
          <p:cNvPr id="4" name="Picture 3">
            <a:extLst>
              <a:ext uri="{FF2B5EF4-FFF2-40B4-BE49-F238E27FC236}">
                <a16:creationId xmlns:a16="http://schemas.microsoft.com/office/drawing/2014/main" id="{BABF5407-59F3-4F9E-BBC1-A2D85AEDE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03519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8109-4EE9-4D76-9C2F-CF27E5E89F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FC8D27-36A3-4910-92F1-53A17A9A7011}"/>
              </a:ext>
            </a:extLst>
          </p:cNvPr>
          <p:cNvSpPr>
            <a:spLocks noGrp="1"/>
          </p:cNvSpPr>
          <p:nvPr>
            <p:ph idx="1"/>
          </p:nvPr>
        </p:nvSpPr>
        <p:spPr/>
        <p:txBody>
          <a:bodyPr/>
          <a:lstStyle/>
          <a:p>
            <a:endParaRPr lang="en-US"/>
          </a:p>
        </p:txBody>
      </p:sp>
      <p:pic>
        <p:nvPicPr>
          <p:cNvPr id="1026" name="Picture 2" descr="Toddler Ball Pit | Ball pit, Kids ball pit, Kids playroom">
            <a:extLst>
              <a:ext uri="{FF2B5EF4-FFF2-40B4-BE49-F238E27FC236}">
                <a16:creationId xmlns:a16="http://schemas.microsoft.com/office/drawing/2014/main" id="{1EB413FA-A9F0-4913-B4A5-E1702EB6C7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28" t="21052" r="16141" b="27238"/>
          <a:stretch/>
        </p:blipFill>
        <p:spPr bwMode="auto">
          <a:xfrm>
            <a:off x="-513346" y="0"/>
            <a:ext cx="1291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82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027906"/>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ylinder 4">
            <a:extLst>
              <a:ext uri="{FF2B5EF4-FFF2-40B4-BE49-F238E27FC236}">
                <a16:creationId xmlns:a16="http://schemas.microsoft.com/office/drawing/2014/main" id="{637031FA-05AF-4410-9260-C394A273C55E}"/>
              </a:ext>
            </a:extLst>
          </p:cNvPr>
          <p:cNvSpPr/>
          <p:nvPr/>
        </p:nvSpPr>
        <p:spPr>
          <a:xfrm>
            <a:off x="3882189" y="2518611"/>
            <a:ext cx="4427621" cy="3546515"/>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3423520"/>
            <a:ext cx="2743200" cy="2554545"/>
          </a:xfrm>
          <a:prstGeom prst="rect">
            <a:avLst/>
          </a:prstGeom>
          <a:noFill/>
        </p:spPr>
        <p:txBody>
          <a:bodyPr wrap="square" rtlCol="0">
            <a:spAutoFit/>
          </a:bodyPr>
          <a:lstStyle/>
          <a:p>
            <a:pPr algn="ctr"/>
            <a:r>
              <a:rPr lang="en-US" sz="4800" dirty="0">
                <a:solidFill>
                  <a:schemeClr val="bg1"/>
                </a:solidFill>
              </a:rPr>
              <a:t>Grief:</a:t>
            </a:r>
          </a:p>
          <a:p>
            <a:pPr algn="ctr"/>
            <a:r>
              <a:rPr lang="en-US" sz="2800" dirty="0">
                <a:solidFill>
                  <a:schemeClr val="bg1"/>
                </a:solidFill>
              </a:rPr>
              <a:t>Guilt </a:t>
            </a:r>
          </a:p>
          <a:p>
            <a:pPr algn="ctr"/>
            <a:r>
              <a:rPr lang="en-US" sz="2800" dirty="0">
                <a:solidFill>
                  <a:schemeClr val="bg1"/>
                </a:solidFill>
              </a:rPr>
              <a:t>Fear  </a:t>
            </a:r>
          </a:p>
          <a:p>
            <a:pPr algn="ctr"/>
            <a:r>
              <a:rPr lang="en-US" sz="2800" dirty="0">
                <a:solidFill>
                  <a:schemeClr val="bg1"/>
                </a:solidFill>
              </a:rPr>
              <a:t>Shame</a:t>
            </a:r>
          </a:p>
          <a:p>
            <a:pPr algn="ctr"/>
            <a:r>
              <a:rPr lang="en-US" sz="2800" dirty="0">
                <a:solidFill>
                  <a:schemeClr val="bg1"/>
                </a:solidFill>
              </a:rPr>
              <a:t>Etc.</a:t>
            </a:r>
            <a:endParaRPr lang="en-US" sz="3600" dirty="0">
              <a:solidFill>
                <a:schemeClr val="bg1"/>
              </a:solidFill>
            </a:endParaRPr>
          </a:p>
        </p:txBody>
      </p:sp>
      <p:sp>
        <p:nvSpPr>
          <p:cNvPr id="13" name="TextBox 12">
            <a:extLst>
              <a:ext uri="{FF2B5EF4-FFF2-40B4-BE49-F238E27FC236}">
                <a16:creationId xmlns:a16="http://schemas.microsoft.com/office/drawing/2014/main" id="{B890FE9F-5791-45AA-8F69-63E2D55E11C8}"/>
              </a:ext>
            </a:extLst>
          </p:cNvPr>
          <p:cNvSpPr txBox="1"/>
          <p:nvPr/>
        </p:nvSpPr>
        <p:spPr>
          <a:xfrm>
            <a:off x="4724399" y="1191081"/>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8" name="Picture 7">
            <a:extLst>
              <a:ext uri="{FF2B5EF4-FFF2-40B4-BE49-F238E27FC236}">
                <a16:creationId xmlns:a16="http://schemas.microsoft.com/office/drawing/2014/main" id="{BB589B29-0B26-4401-A3FB-D9160D25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317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027906"/>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D5AB731-2ACE-48E3-A642-876579726111}"/>
              </a:ext>
            </a:extLst>
          </p:cNvPr>
          <p:cNvGrpSpPr/>
          <p:nvPr/>
        </p:nvGrpSpPr>
        <p:grpSpPr>
          <a:xfrm>
            <a:off x="3882189" y="4539915"/>
            <a:ext cx="4427621" cy="1525211"/>
            <a:chOff x="3882189" y="4539915"/>
            <a:chExt cx="4427621" cy="1525211"/>
          </a:xfrm>
        </p:grpSpPr>
        <p:sp>
          <p:nvSpPr>
            <p:cNvPr id="5" name="Cylinder 4">
              <a:extLst>
                <a:ext uri="{FF2B5EF4-FFF2-40B4-BE49-F238E27FC236}">
                  <a16:creationId xmlns:a16="http://schemas.microsoft.com/office/drawing/2014/main" id="{637031FA-05AF-4410-9260-C394A273C55E}"/>
                </a:ext>
              </a:extLst>
            </p:cNvPr>
            <p:cNvSpPr/>
            <p:nvPr/>
          </p:nvSpPr>
          <p:spPr>
            <a:xfrm>
              <a:off x="3882189" y="4539915"/>
              <a:ext cx="4427621" cy="1525211"/>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5125938"/>
              <a:ext cx="2743200" cy="830997"/>
            </a:xfrm>
            <a:prstGeom prst="rect">
              <a:avLst/>
            </a:prstGeom>
            <a:noFill/>
          </p:spPr>
          <p:txBody>
            <a:bodyPr wrap="square" rtlCol="0">
              <a:spAutoFit/>
            </a:bodyPr>
            <a:lstStyle/>
            <a:p>
              <a:pPr algn="ctr"/>
              <a:r>
                <a:rPr lang="en-US" sz="4800" dirty="0">
                  <a:solidFill>
                    <a:schemeClr val="bg1"/>
                  </a:solidFill>
                </a:rPr>
                <a:t>Grief</a:t>
              </a:r>
            </a:p>
          </p:txBody>
        </p:sp>
      </p:grpSp>
      <p:grpSp>
        <p:nvGrpSpPr>
          <p:cNvPr id="15" name="Group 14">
            <a:extLst>
              <a:ext uri="{FF2B5EF4-FFF2-40B4-BE49-F238E27FC236}">
                <a16:creationId xmlns:a16="http://schemas.microsoft.com/office/drawing/2014/main" id="{D9B46D5C-FBBC-40B7-9DA3-EA94FB078944}"/>
              </a:ext>
            </a:extLst>
          </p:cNvPr>
          <p:cNvGrpSpPr/>
          <p:nvPr/>
        </p:nvGrpSpPr>
        <p:grpSpPr>
          <a:xfrm>
            <a:off x="3882189" y="3641557"/>
            <a:ext cx="4427621" cy="1386221"/>
            <a:chOff x="3882189" y="3641557"/>
            <a:chExt cx="4427621" cy="1386221"/>
          </a:xfrm>
        </p:grpSpPr>
        <p:sp>
          <p:nvSpPr>
            <p:cNvPr id="6" name="Cylinder 5">
              <a:extLst>
                <a:ext uri="{FF2B5EF4-FFF2-40B4-BE49-F238E27FC236}">
                  <a16:creationId xmlns:a16="http://schemas.microsoft.com/office/drawing/2014/main" id="{17CF47CC-F53A-4240-88DB-0D2A62A5B6E4}"/>
                </a:ext>
              </a:extLst>
            </p:cNvPr>
            <p:cNvSpPr/>
            <p:nvPr/>
          </p:nvSpPr>
          <p:spPr>
            <a:xfrm>
              <a:off x="3882189" y="3641557"/>
              <a:ext cx="4427621" cy="1386221"/>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F5E4F3A-1705-4AB6-9E37-A9565B5D4218}"/>
                </a:ext>
              </a:extLst>
            </p:cNvPr>
            <p:cNvSpPr txBox="1"/>
            <p:nvPr/>
          </p:nvSpPr>
          <p:spPr>
            <a:xfrm>
              <a:off x="4724399" y="4173497"/>
              <a:ext cx="2743200" cy="830997"/>
            </a:xfrm>
            <a:prstGeom prst="rect">
              <a:avLst/>
            </a:prstGeom>
            <a:noFill/>
          </p:spPr>
          <p:txBody>
            <a:bodyPr wrap="square" rtlCol="0">
              <a:spAutoFit/>
            </a:bodyPr>
            <a:lstStyle/>
            <a:p>
              <a:pPr algn="ctr"/>
              <a:r>
                <a:rPr lang="en-US" sz="4800" dirty="0">
                  <a:solidFill>
                    <a:schemeClr val="bg1"/>
                  </a:solidFill>
                </a:rPr>
                <a:t>Guilt</a:t>
              </a:r>
            </a:p>
          </p:txBody>
        </p:sp>
      </p:grpSp>
      <p:grpSp>
        <p:nvGrpSpPr>
          <p:cNvPr id="16" name="Group 15">
            <a:extLst>
              <a:ext uri="{FF2B5EF4-FFF2-40B4-BE49-F238E27FC236}">
                <a16:creationId xmlns:a16="http://schemas.microsoft.com/office/drawing/2014/main" id="{1850420E-6172-4147-84D6-16B121087BC3}"/>
              </a:ext>
            </a:extLst>
          </p:cNvPr>
          <p:cNvGrpSpPr/>
          <p:nvPr/>
        </p:nvGrpSpPr>
        <p:grpSpPr>
          <a:xfrm>
            <a:off x="3882189" y="2823411"/>
            <a:ext cx="4427621" cy="1325563"/>
            <a:chOff x="3882189" y="2823411"/>
            <a:chExt cx="4427621" cy="1325563"/>
          </a:xfrm>
        </p:grpSpPr>
        <p:sp>
          <p:nvSpPr>
            <p:cNvPr id="7" name="Cylinder 6">
              <a:extLst>
                <a:ext uri="{FF2B5EF4-FFF2-40B4-BE49-F238E27FC236}">
                  <a16:creationId xmlns:a16="http://schemas.microsoft.com/office/drawing/2014/main" id="{267B580C-8F7D-48CA-B68C-6D7DE9156258}"/>
                </a:ext>
              </a:extLst>
            </p:cNvPr>
            <p:cNvSpPr/>
            <p:nvPr/>
          </p:nvSpPr>
          <p:spPr>
            <a:xfrm>
              <a:off x="3882189" y="2823411"/>
              <a:ext cx="4427621" cy="1325563"/>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3A2DE4-FC08-40AF-8A92-3C9B6513B855}"/>
                </a:ext>
              </a:extLst>
            </p:cNvPr>
            <p:cNvSpPr txBox="1"/>
            <p:nvPr/>
          </p:nvSpPr>
          <p:spPr>
            <a:xfrm>
              <a:off x="4724399" y="3292466"/>
              <a:ext cx="2743200" cy="830997"/>
            </a:xfrm>
            <a:prstGeom prst="rect">
              <a:avLst/>
            </a:prstGeom>
            <a:noFill/>
          </p:spPr>
          <p:txBody>
            <a:bodyPr wrap="square" rtlCol="0">
              <a:spAutoFit/>
            </a:bodyPr>
            <a:lstStyle/>
            <a:p>
              <a:pPr algn="ctr"/>
              <a:r>
                <a:rPr lang="en-US" sz="4800" dirty="0">
                  <a:solidFill>
                    <a:schemeClr val="bg1"/>
                  </a:solidFill>
                </a:rPr>
                <a:t>Shame</a:t>
              </a:r>
            </a:p>
          </p:txBody>
        </p:sp>
      </p:grpSp>
      <p:grpSp>
        <p:nvGrpSpPr>
          <p:cNvPr id="17" name="Group 16">
            <a:extLst>
              <a:ext uri="{FF2B5EF4-FFF2-40B4-BE49-F238E27FC236}">
                <a16:creationId xmlns:a16="http://schemas.microsoft.com/office/drawing/2014/main" id="{3A194330-AE43-49C2-9DBD-FAA9F0B37BE2}"/>
              </a:ext>
            </a:extLst>
          </p:cNvPr>
          <p:cNvGrpSpPr/>
          <p:nvPr/>
        </p:nvGrpSpPr>
        <p:grpSpPr>
          <a:xfrm>
            <a:off x="3882189" y="2381009"/>
            <a:ext cx="4427621" cy="929157"/>
            <a:chOff x="3882189" y="2381009"/>
            <a:chExt cx="4427621" cy="929157"/>
          </a:xfrm>
        </p:grpSpPr>
        <p:sp>
          <p:nvSpPr>
            <p:cNvPr id="8" name="Cylinder 7">
              <a:extLst>
                <a:ext uri="{FF2B5EF4-FFF2-40B4-BE49-F238E27FC236}">
                  <a16:creationId xmlns:a16="http://schemas.microsoft.com/office/drawing/2014/main" id="{35C4B287-A946-4111-A3CA-0FC75B70B747}"/>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3F50FB-7AC4-4A7D-9498-A575137B7D77}"/>
                </a:ext>
              </a:extLst>
            </p:cNvPr>
            <p:cNvSpPr txBox="1"/>
            <p:nvPr/>
          </p:nvSpPr>
          <p:spPr>
            <a:xfrm>
              <a:off x="4724399" y="2479169"/>
              <a:ext cx="2743200" cy="830997"/>
            </a:xfrm>
            <a:prstGeom prst="rect">
              <a:avLst/>
            </a:prstGeom>
            <a:noFill/>
          </p:spPr>
          <p:txBody>
            <a:bodyPr wrap="square" rtlCol="0">
              <a:spAutoFit/>
            </a:bodyPr>
            <a:lstStyle/>
            <a:p>
              <a:pPr algn="ctr"/>
              <a:r>
                <a:rPr lang="en-US" sz="4800" dirty="0">
                  <a:solidFill>
                    <a:schemeClr val="bg1"/>
                  </a:solidFill>
                </a:rPr>
                <a:t>Fear</a:t>
              </a: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191081"/>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19" name="Picture 18">
            <a:extLst>
              <a:ext uri="{FF2B5EF4-FFF2-40B4-BE49-F238E27FC236}">
                <a16:creationId xmlns:a16="http://schemas.microsoft.com/office/drawing/2014/main" id="{FED28FB0-FB44-4EAE-99EA-F9622C583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18291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027906"/>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D5AB731-2ACE-48E3-A642-876579726111}"/>
              </a:ext>
            </a:extLst>
          </p:cNvPr>
          <p:cNvGrpSpPr/>
          <p:nvPr/>
        </p:nvGrpSpPr>
        <p:grpSpPr>
          <a:xfrm>
            <a:off x="3882189" y="4683723"/>
            <a:ext cx="4427621" cy="1381403"/>
            <a:chOff x="3882189" y="4683723"/>
            <a:chExt cx="4427621" cy="1381403"/>
          </a:xfrm>
        </p:grpSpPr>
        <p:sp>
          <p:nvSpPr>
            <p:cNvPr id="5" name="Cylinder 4">
              <a:extLst>
                <a:ext uri="{FF2B5EF4-FFF2-40B4-BE49-F238E27FC236}">
                  <a16:creationId xmlns:a16="http://schemas.microsoft.com/office/drawing/2014/main" id="{637031FA-05AF-4410-9260-C394A273C55E}"/>
                </a:ext>
              </a:extLst>
            </p:cNvPr>
            <p:cNvSpPr/>
            <p:nvPr/>
          </p:nvSpPr>
          <p:spPr>
            <a:xfrm>
              <a:off x="3882189" y="4683723"/>
              <a:ext cx="4427621" cy="1381403"/>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5125938"/>
              <a:ext cx="2743200" cy="830997"/>
            </a:xfrm>
            <a:prstGeom prst="rect">
              <a:avLst/>
            </a:prstGeom>
            <a:noFill/>
          </p:spPr>
          <p:txBody>
            <a:bodyPr wrap="square" rtlCol="0">
              <a:spAutoFit/>
            </a:bodyPr>
            <a:lstStyle/>
            <a:p>
              <a:pPr algn="ctr"/>
              <a:r>
                <a:rPr lang="en-US" sz="4800" dirty="0">
                  <a:solidFill>
                    <a:schemeClr val="bg1"/>
                  </a:solidFill>
                </a:rPr>
                <a:t>Grief</a:t>
              </a:r>
            </a:p>
          </p:txBody>
        </p:sp>
      </p:grpSp>
      <p:grpSp>
        <p:nvGrpSpPr>
          <p:cNvPr id="15" name="Group 14">
            <a:extLst>
              <a:ext uri="{FF2B5EF4-FFF2-40B4-BE49-F238E27FC236}">
                <a16:creationId xmlns:a16="http://schemas.microsoft.com/office/drawing/2014/main" id="{D9B46D5C-FBBC-40B7-9DA3-EA94FB078944}"/>
              </a:ext>
            </a:extLst>
          </p:cNvPr>
          <p:cNvGrpSpPr/>
          <p:nvPr/>
        </p:nvGrpSpPr>
        <p:grpSpPr>
          <a:xfrm>
            <a:off x="3882189" y="4623457"/>
            <a:ext cx="4427621" cy="488033"/>
            <a:chOff x="3882189" y="4173493"/>
            <a:chExt cx="4427621" cy="1031166"/>
          </a:xfrm>
        </p:grpSpPr>
        <p:sp>
          <p:nvSpPr>
            <p:cNvPr id="6" name="Cylinder 5">
              <a:extLst>
                <a:ext uri="{FF2B5EF4-FFF2-40B4-BE49-F238E27FC236}">
                  <a16:creationId xmlns:a16="http://schemas.microsoft.com/office/drawing/2014/main" id="{17CF47CC-F53A-4240-88DB-0D2A62A5B6E4}"/>
                </a:ext>
              </a:extLst>
            </p:cNvPr>
            <p:cNvSpPr/>
            <p:nvPr/>
          </p:nvSpPr>
          <p:spPr>
            <a:xfrm>
              <a:off x="3882189" y="4173493"/>
              <a:ext cx="4427621" cy="854282"/>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F5E4F3A-1705-4AB6-9E37-A9565B5D4218}"/>
                </a:ext>
              </a:extLst>
            </p:cNvPr>
            <p:cNvSpPr txBox="1"/>
            <p:nvPr/>
          </p:nvSpPr>
          <p:spPr>
            <a:xfrm>
              <a:off x="4724396" y="4229206"/>
              <a:ext cx="2743200" cy="975453"/>
            </a:xfrm>
            <a:prstGeom prst="rect">
              <a:avLst/>
            </a:prstGeom>
            <a:noFill/>
          </p:spPr>
          <p:txBody>
            <a:bodyPr wrap="square" rtlCol="0">
              <a:spAutoFit/>
            </a:bodyPr>
            <a:lstStyle/>
            <a:p>
              <a:pPr algn="ctr"/>
              <a:r>
                <a:rPr lang="en-US" sz="2400" dirty="0">
                  <a:solidFill>
                    <a:schemeClr val="bg1"/>
                  </a:solidFill>
                </a:rPr>
                <a:t>Guilt</a:t>
              </a:r>
            </a:p>
          </p:txBody>
        </p:sp>
      </p:grpSp>
      <p:grpSp>
        <p:nvGrpSpPr>
          <p:cNvPr id="16" name="Group 15">
            <a:extLst>
              <a:ext uri="{FF2B5EF4-FFF2-40B4-BE49-F238E27FC236}">
                <a16:creationId xmlns:a16="http://schemas.microsoft.com/office/drawing/2014/main" id="{1850420E-6172-4147-84D6-16B121087BC3}"/>
              </a:ext>
            </a:extLst>
          </p:cNvPr>
          <p:cNvGrpSpPr/>
          <p:nvPr/>
        </p:nvGrpSpPr>
        <p:grpSpPr>
          <a:xfrm>
            <a:off x="3882188" y="4318466"/>
            <a:ext cx="4427621" cy="495281"/>
            <a:chOff x="3882189" y="3155149"/>
            <a:chExt cx="4427621" cy="1185863"/>
          </a:xfrm>
        </p:grpSpPr>
        <p:sp>
          <p:nvSpPr>
            <p:cNvPr id="7" name="Cylinder 6">
              <a:extLst>
                <a:ext uri="{FF2B5EF4-FFF2-40B4-BE49-F238E27FC236}">
                  <a16:creationId xmlns:a16="http://schemas.microsoft.com/office/drawing/2014/main" id="{267B580C-8F7D-48CA-B68C-6D7DE9156258}"/>
                </a:ext>
              </a:extLst>
            </p:cNvPr>
            <p:cNvSpPr/>
            <p:nvPr/>
          </p:nvSpPr>
          <p:spPr>
            <a:xfrm>
              <a:off x="3882189" y="3155149"/>
              <a:ext cx="4427621" cy="993824"/>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3A2DE4-FC08-40AF-8A92-3C9B6513B855}"/>
                </a:ext>
              </a:extLst>
            </p:cNvPr>
            <p:cNvSpPr txBox="1"/>
            <p:nvPr/>
          </p:nvSpPr>
          <p:spPr>
            <a:xfrm>
              <a:off x="4724399" y="3235637"/>
              <a:ext cx="2743200" cy="1105375"/>
            </a:xfrm>
            <a:prstGeom prst="rect">
              <a:avLst/>
            </a:prstGeom>
            <a:noFill/>
          </p:spPr>
          <p:txBody>
            <a:bodyPr wrap="square" rtlCol="0">
              <a:spAutoFit/>
            </a:bodyPr>
            <a:lstStyle/>
            <a:p>
              <a:pPr algn="ctr"/>
              <a:r>
                <a:rPr lang="en-US" sz="2400" dirty="0">
                  <a:solidFill>
                    <a:schemeClr val="bg1"/>
                  </a:solidFill>
                </a:rPr>
                <a:t>Shame</a:t>
              </a:r>
            </a:p>
          </p:txBody>
        </p:sp>
      </p:grpSp>
      <p:grpSp>
        <p:nvGrpSpPr>
          <p:cNvPr id="17" name="Group 16">
            <a:extLst>
              <a:ext uri="{FF2B5EF4-FFF2-40B4-BE49-F238E27FC236}">
                <a16:creationId xmlns:a16="http://schemas.microsoft.com/office/drawing/2014/main" id="{3A194330-AE43-49C2-9DBD-FAA9F0B37BE2}"/>
              </a:ext>
            </a:extLst>
          </p:cNvPr>
          <p:cNvGrpSpPr/>
          <p:nvPr/>
        </p:nvGrpSpPr>
        <p:grpSpPr>
          <a:xfrm>
            <a:off x="3882187" y="4063251"/>
            <a:ext cx="4427621" cy="469616"/>
            <a:chOff x="3882189" y="2381009"/>
            <a:chExt cx="4427621" cy="1051246"/>
          </a:xfrm>
        </p:grpSpPr>
        <p:sp>
          <p:nvSpPr>
            <p:cNvPr id="8" name="Cylinder 7">
              <a:extLst>
                <a:ext uri="{FF2B5EF4-FFF2-40B4-BE49-F238E27FC236}">
                  <a16:creationId xmlns:a16="http://schemas.microsoft.com/office/drawing/2014/main" id="{35C4B287-A946-4111-A3CA-0FC75B70B747}"/>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3F50FB-7AC4-4A7D-9498-A575137B7D77}"/>
                </a:ext>
              </a:extLst>
            </p:cNvPr>
            <p:cNvSpPr txBox="1"/>
            <p:nvPr/>
          </p:nvSpPr>
          <p:spPr>
            <a:xfrm>
              <a:off x="4724398" y="2398807"/>
              <a:ext cx="2743200" cy="1033448"/>
            </a:xfrm>
            <a:prstGeom prst="rect">
              <a:avLst/>
            </a:prstGeom>
            <a:noFill/>
          </p:spPr>
          <p:txBody>
            <a:bodyPr wrap="square" rtlCol="0">
              <a:spAutoFit/>
            </a:bodyPr>
            <a:lstStyle/>
            <a:p>
              <a:pPr algn="ctr"/>
              <a:r>
                <a:rPr lang="en-US" sz="2400" dirty="0">
                  <a:solidFill>
                    <a:schemeClr val="bg1"/>
                  </a:solidFill>
                </a:rPr>
                <a:t>Fear</a:t>
              </a: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191081"/>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19" name="Picture 18">
            <a:extLst>
              <a:ext uri="{FF2B5EF4-FFF2-40B4-BE49-F238E27FC236}">
                <a16:creationId xmlns:a16="http://schemas.microsoft.com/office/drawing/2014/main" id="{41A8BC72-4E14-40D4-A271-B70CB370E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67269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375722" y="2006456"/>
            <a:ext cx="7440556" cy="944871"/>
          </a:xfrm>
          <a:noFill/>
          <a:ln>
            <a:noFill/>
          </a:ln>
          <a:effectLst/>
        </p:spPr>
        <p:txBody>
          <a:bodyPr>
            <a:normAutofit lnSpcReduction="10000"/>
          </a:bodyPr>
          <a:lstStyle/>
          <a:p>
            <a:pPr marL="0" marR="0" indent="0">
              <a:lnSpc>
                <a:spcPct val="107000"/>
              </a:lnSpc>
              <a:spcBef>
                <a:spcPts val="0"/>
              </a:spcBef>
              <a:spcAft>
                <a:spcPts val="0"/>
              </a:spcAft>
              <a:buNone/>
            </a:pPr>
            <a:r>
              <a:rPr lang="en-US" sz="5400" dirty="0">
                <a:solidFill>
                  <a:srgbClr val="7D8A3C"/>
                </a:solidFill>
                <a:latin typeface="Playlist" pitchFamily="50" charset="0"/>
                <a:ea typeface="Calibri" panose="020F0502020204030204" pitchFamily="34" charset="0"/>
                <a:cs typeface="Times New Roman" panose="02020603050405020304" pitchFamily="18" charset="0"/>
              </a:rPr>
              <a:t>Restorative Self Care</a:t>
            </a:r>
          </a:p>
        </p:txBody>
      </p:sp>
      <p:sp>
        <p:nvSpPr>
          <p:cNvPr id="2" name="TextBox 1">
            <a:extLst>
              <a:ext uri="{FF2B5EF4-FFF2-40B4-BE49-F238E27FC236}">
                <a16:creationId xmlns:a16="http://schemas.microsoft.com/office/drawing/2014/main" id="{DEED7259-3D81-489C-9808-44A78039C0DE}"/>
              </a:ext>
            </a:extLst>
          </p:cNvPr>
          <p:cNvSpPr txBox="1"/>
          <p:nvPr/>
        </p:nvSpPr>
        <p:spPr>
          <a:xfrm>
            <a:off x="2979490" y="3029511"/>
            <a:ext cx="6233020" cy="1754326"/>
          </a:xfrm>
          <a:prstGeom prst="rect">
            <a:avLst/>
          </a:prstGeom>
          <a:noFill/>
        </p:spPr>
        <p:txBody>
          <a:bodyPr wrap="square" rtlCol="0">
            <a:spAutoFit/>
          </a:bodyPr>
          <a:lstStyle/>
          <a:p>
            <a:r>
              <a:rPr lang="en-US" b="0" i="0" dirty="0">
                <a:solidFill>
                  <a:srgbClr val="672C57"/>
                </a:solidFill>
                <a:effectLst/>
                <a:latin typeface="Roboto" panose="02000000000000000000" pitchFamily="2" charset="0"/>
              </a:rPr>
              <a:t>Restorative - having the ability to restore health, strength, or a feeling of well-being</a:t>
            </a:r>
          </a:p>
          <a:p>
            <a:endParaRPr lang="en-US" dirty="0">
              <a:solidFill>
                <a:srgbClr val="672C57"/>
              </a:solidFill>
              <a:latin typeface="Roboto" panose="02000000000000000000" pitchFamily="2" charset="0"/>
            </a:endParaRPr>
          </a:p>
          <a:p>
            <a:r>
              <a:rPr lang="en-US" dirty="0">
                <a:solidFill>
                  <a:srgbClr val="672C57"/>
                </a:solidFill>
                <a:latin typeface="Roboto" panose="02000000000000000000" pitchFamily="2" charset="0"/>
              </a:rPr>
              <a:t>Restorative self care is care for the self that has the ability to restore (repair) health, strength and a feeling of well-being</a:t>
            </a:r>
            <a:endParaRPr lang="en-US" dirty="0">
              <a:solidFill>
                <a:srgbClr val="672C57"/>
              </a:solidFill>
            </a:endParaRPr>
          </a:p>
        </p:txBody>
      </p:sp>
      <p:pic>
        <p:nvPicPr>
          <p:cNvPr id="5" name="Picture 4">
            <a:extLst>
              <a:ext uri="{FF2B5EF4-FFF2-40B4-BE49-F238E27FC236}">
                <a16:creationId xmlns:a16="http://schemas.microsoft.com/office/drawing/2014/main" id="{F2510A01-21F7-4C03-B85C-08AA75E4F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70889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igham Composite Pot Planter">
            <a:extLst>
              <a:ext uri="{FF2B5EF4-FFF2-40B4-BE49-F238E27FC236}">
                <a16:creationId xmlns:a16="http://schemas.microsoft.com/office/drawing/2014/main" id="{A10F0402-92B5-4A2E-A3D6-6877FD8EB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04" t="13173" r="7149" b="12968"/>
          <a:stretch/>
        </p:blipFill>
        <p:spPr bwMode="auto">
          <a:xfrm>
            <a:off x="3263900" y="1213451"/>
            <a:ext cx="5770786" cy="5065191"/>
          </a:xfrm>
          <a:prstGeom prst="rect">
            <a:avLst/>
          </a:prstGeom>
          <a:noFill/>
          <a:extLst>
            <a:ext uri="{909E8E84-426E-40DD-AFC4-6F175D3DCCD1}">
              <a14:hiddenFill xmlns:a14="http://schemas.microsoft.com/office/drawing/2010/main">
                <a:solidFill>
                  <a:srgbClr val="FFFFFF"/>
                </a:solidFill>
              </a14:hiddenFill>
            </a:ext>
          </a:extLst>
        </p:spPr>
      </p:pic>
      <p:sp>
        <p:nvSpPr>
          <p:cNvPr id="13" name="&quot;Not Allowed&quot; Symbol 12">
            <a:extLst>
              <a:ext uri="{FF2B5EF4-FFF2-40B4-BE49-F238E27FC236}">
                <a16:creationId xmlns:a16="http://schemas.microsoft.com/office/drawing/2014/main" id="{667BB83A-7BE2-4461-9710-C7E86868FA70}"/>
              </a:ext>
            </a:extLst>
          </p:cNvPr>
          <p:cNvSpPr/>
          <p:nvPr/>
        </p:nvSpPr>
        <p:spPr>
          <a:xfrm>
            <a:off x="8682274" y="-786942"/>
            <a:ext cx="352412" cy="365177"/>
          </a:xfrm>
          <a:prstGeom prst="noSmoking">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tar: 5 Points 13">
            <a:extLst>
              <a:ext uri="{FF2B5EF4-FFF2-40B4-BE49-F238E27FC236}">
                <a16:creationId xmlns:a16="http://schemas.microsoft.com/office/drawing/2014/main" id="{4DE4C32C-7822-4E0D-9198-31063FC9DF1E}"/>
              </a:ext>
            </a:extLst>
          </p:cNvPr>
          <p:cNvSpPr/>
          <p:nvPr/>
        </p:nvSpPr>
        <p:spPr>
          <a:xfrm>
            <a:off x="2071758" y="-786942"/>
            <a:ext cx="455542" cy="365177"/>
          </a:xfrm>
          <a:prstGeom prst="star5">
            <a:avLst>
              <a:gd name="adj" fmla="val 16582"/>
              <a:gd name="hf" fmla="val 105146"/>
              <a:gd name="vf" fmla="val 110557"/>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a:extLst>
              <a:ext uri="{FF2B5EF4-FFF2-40B4-BE49-F238E27FC236}">
                <a16:creationId xmlns:a16="http://schemas.microsoft.com/office/drawing/2014/main" id="{36B6C450-AAD8-4568-A60F-06E338040C58}"/>
              </a:ext>
            </a:extLst>
          </p:cNvPr>
          <p:cNvSpPr/>
          <p:nvPr/>
        </p:nvSpPr>
        <p:spPr>
          <a:xfrm rot="5400000">
            <a:off x="4251075" y="-890511"/>
            <a:ext cx="444616" cy="113140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Arrow: Bent 1">
            <a:extLst>
              <a:ext uri="{FF2B5EF4-FFF2-40B4-BE49-F238E27FC236}">
                <a16:creationId xmlns:a16="http://schemas.microsoft.com/office/drawing/2014/main" id="{3D416CE8-C2CF-42ED-BA96-876613D357C5}"/>
              </a:ext>
            </a:extLst>
          </p:cNvPr>
          <p:cNvSpPr/>
          <p:nvPr/>
        </p:nvSpPr>
        <p:spPr>
          <a:xfrm>
            <a:off x="7770091" y="445655"/>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row: Bent 16">
            <a:extLst>
              <a:ext uri="{FF2B5EF4-FFF2-40B4-BE49-F238E27FC236}">
                <a16:creationId xmlns:a16="http://schemas.microsoft.com/office/drawing/2014/main" id="{A175B339-C425-4166-910B-EDE23EAF19F3}"/>
              </a:ext>
            </a:extLst>
          </p:cNvPr>
          <p:cNvSpPr/>
          <p:nvPr/>
        </p:nvSpPr>
        <p:spPr>
          <a:xfrm rot="5400000">
            <a:off x="3265689" y="453639"/>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Graphic 4" descr="Add">
            <a:extLst>
              <a:ext uri="{FF2B5EF4-FFF2-40B4-BE49-F238E27FC236}">
                <a16:creationId xmlns:a16="http://schemas.microsoft.com/office/drawing/2014/main" id="{8F150E85-EA40-4821-B761-FB2E803F59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5921" y="-1004317"/>
            <a:ext cx="914400" cy="914400"/>
          </a:xfrm>
          <a:prstGeom prst="rect">
            <a:avLst/>
          </a:prstGeom>
        </p:spPr>
      </p:pic>
      <p:pic>
        <p:nvPicPr>
          <p:cNvPr id="7" name="Graphic 6" descr="Man">
            <a:extLst>
              <a:ext uri="{FF2B5EF4-FFF2-40B4-BE49-F238E27FC236}">
                <a16:creationId xmlns:a16="http://schemas.microsoft.com/office/drawing/2014/main" id="{03045324-42E2-4162-A791-55BA70EF74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9748" y="996203"/>
            <a:ext cx="1619748" cy="1619748"/>
          </a:xfrm>
          <a:prstGeom prst="rect">
            <a:avLst/>
          </a:prstGeom>
        </p:spPr>
      </p:pic>
      <p:pic>
        <p:nvPicPr>
          <p:cNvPr id="12" name="Graphic 11" descr="Badge Unfollow">
            <a:extLst>
              <a:ext uri="{FF2B5EF4-FFF2-40B4-BE49-F238E27FC236}">
                <a16:creationId xmlns:a16="http://schemas.microsoft.com/office/drawing/2014/main" id="{61CB1860-09CF-4AF9-8195-697E6DA238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091" y="1377393"/>
            <a:ext cx="414375" cy="414375"/>
          </a:xfrm>
          <a:prstGeom prst="rect">
            <a:avLst/>
          </a:prstGeom>
        </p:spPr>
      </p:pic>
      <p:pic>
        <p:nvPicPr>
          <p:cNvPr id="22" name="Graphic 21" descr="Badge Unfollow">
            <a:extLst>
              <a:ext uri="{FF2B5EF4-FFF2-40B4-BE49-F238E27FC236}">
                <a16:creationId xmlns:a16="http://schemas.microsoft.com/office/drawing/2014/main" id="{206835AE-67A1-4571-B1D8-CF3A14EE5C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0480" y="881047"/>
            <a:ext cx="414375" cy="414375"/>
          </a:xfrm>
          <a:prstGeom prst="rect">
            <a:avLst/>
          </a:prstGeom>
        </p:spPr>
      </p:pic>
      <p:pic>
        <p:nvPicPr>
          <p:cNvPr id="23" name="Graphic 22" descr="Badge Unfollow">
            <a:extLst>
              <a:ext uri="{FF2B5EF4-FFF2-40B4-BE49-F238E27FC236}">
                <a16:creationId xmlns:a16="http://schemas.microsoft.com/office/drawing/2014/main" id="{81FFE15A-4ACD-49AC-946E-79417536A4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90132" y="633942"/>
            <a:ext cx="414375" cy="414375"/>
          </a:xfrm>
          <a:prstGeom prst="rect">
            <a:avLst/>
          </a:prstGeom>
        </p:spPr>
      </p:pic>
      <p:pic>
        <p:nvPicPr>
          <p:cNvPr id="24" name="Graphic 23" descr="Badge Unfollow">
            <a:extLst>
              <a:ext uri="{FF2B5EF4-FFF2-40B4-BE49-F238E27FC236}">
                <a16:creationId xmlns:a16="http://schemas.microsoft.com/office/drawing/2014/main" id="{0F8DA3B2-7E82-4C3C-BC7E-8A52FB6C07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2357" y="613280"/>
            <a:ext cx="414375" cy="414375"/>
          </a:xfrm>
          <a:prstGeom prst="rect">
            <a:avLst/>
          </a:prstGeom>
        </p:spPr>
      </p:pic>
      <p:pic>
        <p:nvPicPr>
          <p:cNvPr id="25" name="Graphic 24" descr="Badge Unfollow">
            <a:extLst>
              <a:ext uri="{FF2B5EF4-FFF2-40B4-BE49-F238E27FC236}">
                <a16:creationId xmlns:a16="http://schemas.microsoft.com/office/drawing/2014/main" id="{2E0C3A13-44A6-45CF-BFD4-E2275BF805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4548" y="623434"/>
            <a:ext cx="414375" cy="414375"/>
          </a:xfrm>
          <a:prstGeom prst="rect">
            <a:avLst/>
          </a:prstGeom>
        </p:spPr>
      </p:pic>
      <p:pic>
        <p:nvPicPr>
          <p:cNvPr id="26" name="Graphic 25" descr="Badge Unfollow">
            <a:extLst>
              <a:ext uri="{FF2B5EF4-FFF2-40B4-BE49-F238E27FC236}">
                <a16:creationId xmlns:a16="http://schemas.microsoft.com/office/drawing/2014/main" id="{07D65FDE-9A66-442C-BB18-B88D7E636C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03029" y="331280"/>
            <a:ext cx="414375" cy="414375"/>
          </a:xfrm>
          <a:prstGeom prst="rect">
            <a:avLst/>
          </a:prstGeom>
        </p:spPr>
      </p:pic>
      <p:pic>
        <p:nvPicPr>
          <p:cNvPr id="27" name="Graphic 26" descr="Badge Unfollow">
            <a:extLst>
              <a:ext uri="{FF2B5EF4-FFF2-40B4-BE49-F238E27FC236}">
                <a16:creationId xmlns:a16="http://schemas.microsoft.com/office/drawing/2014/main" id="{AD6B187A-80C6-44CA-9576-D1ED167460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73602" y="329314"/>
            <a:ext cx="414375" cy="414375"/>
          </a:xfrm>
          <a:prstGeom prst="rect">
            <a:avLst/>
          </a:prstGeom>
        </p:spPr>
      </p:pic>
      <p:pic>
        <p:nvPicPr>
          <p:cNvPr id="28" name="Graphic 27" descr="Badge Unfollow">
            <a:extLst>
              <a:ext uri="{FF2B5EF4-FFF2-40B4-BE49-F238E27FC236}">
                <a16:creationId xmlns:a16="http://schemas.microsoft.com/office/drawing/2014/main" id="{99D4705C-803A-4F59-92BC-4447E0F407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58490" y="588228"/>
            <a:ext cx="414375" cy="414375"/>
          </a:xfrm>
          <a:prstGeom prst="rect">
            <a:avLst/>
          </a:prstGeom>
        </p:spPr>
      </p:pic>
      <p:pic>
        <p:nvPicPr>
          <p:cNvPr id="29" name="Graphic 28" descr="Badge Unfollow">
            <a:extLst>
              <a:ext uri="{FF2B5EF4-FFF2-40B4-BE49-F238E27FC236}">
                <a16:creationId xmlns:a16="http://schemas.microsoft.com/office/drawing/2014/main" id="{BFEA4D43-CC4C-4505-AA32-ECF673DF6C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29607" y="1084598"/>
            <a:ext cx="414375" cy="414375"/>
          </a:xfrm>
          <a:prstGeom prst="rect">
            <a:avLst/>
          </a:prstGeom>
        </p:spPr>
      </p:pic>
      <p:pic>
        <p:nvPicPr>
          <p:cNvPr id="31" name="Graphic 30" descr="Badge Unfollow">
            <a:extLst>
              <a:ext uri="{FF2B5EF4-FFF2-40B4-BE49-F238E27FC236}">
                <a16:creationId xmlns:a16="http://schemas.microsoft.com/office/drawing/2014/main" id="{EC79ECBE-6301-446A-AB11-9FE4F741D1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29607" y="1525683"/>
            <a:ext cx="414375" cy="414375"/>
          </a:xfrm>
          <a:prstGeom prst="rect">
            <a:avLst/>
          </a:prstGeom>
        </p:spPr>
      </p:pic>
      <p:sp>
        <p:nvSpPr>
          <p:cNvPr id="32" name="TextBox 31">
            <a:extLst>
              <a:ext uri="{FF2B5EF4-FFF2-40B4-BE49-F238E27FC236}">
                <a16:creationId xmlns:a16="http://schemas.microsoft.com/office/drawing/2014/main" id="{956169EC-C22A-4D65-833D-45822EAF64E1}"/>
              </a:ext>
            </a:extLst>
          </p:cNvPr>
          <p:cNvSpPr txBox="1"/>
          <p:nvPr/>
        </p:nvSpPr>
        <p:spPr>
          <a:xfrm>
            <a:off x="9637706" y="538467"/>
            <a:ext cx="2811821"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660033"/>
                </a:solidFill>
              </a:rPr>
              <a:t>Sadness</a:t>
            </a:r>
          </a:p>
          <a:p>
            <a:pPr marL="342900" indent="-342900">
              <a:buFont typeface="Arial" panose="020B0604020202020204" pitchFamily="34" charset="0"/>
              <a:buChar char="•"/>
            </a:pPr>
            <a:r>
              <a:rPr lang="en-US" sz="3200" dirty="0">
                <a:solidFill>
                  <a:srgbClr val="660033"/>
                </a:solidFill>
              </a:rPr>
              <a:t>Pain</a:t>
            </a:r>
          </a:p>
          <a:p>
            <a:pPr marL="342900" indent="-342900">
              <a:buFont typeface="Arial" panose="020B0604020202020204" pitchFamily="34" charset="0"/>
              <a:buChar char="•"/>
            </a:pPr>
            <a:r>
              <a:rPr lang="en-US" sz="3200" dirty="0">
                <a:solidFill>
                  <a:srgbClr val="660033"/>
                </a:solidFill>
              </a:rPr>
              <a:t>Grief</a:t>
            </a:r>
            <a:endParaRPr lang="en-US" sz="2400" dirty="0">
              <a:solidFill>
                <a:srgbClr val="660033"/>
              </a:solidFill>
            </a:endParaRPr>
          </a:p>
        </p:txBody>
      </p:sp>
      <p:sp>
        <p:nvSpPr>
          <p:cNvPr id="33" name="TextBox 32">
            <a:extLst>
              <a:ext uri="{FF2B5EF4-FFF2-40B4-BE49-F238E27FC236}">
                <a16:creationId xmlns:a16="http://schemas.microsoft.com/office/drawing/2014/main" id="{39BB2615-A5AE-4F76-B1FF-D327C0D8356D}"/>
              </a:ext>
            </a:extLst>
          </p:cNvPr>
          <p:cNvSpPr txBox="1"/>
          <p:nvPr/>
        </p:nvSpPr>
        <p:spPr>
          <a:xfrm>
            <a:off x="1746832" y="522722"/>
            <a:ext cx="2811821"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660033"/>
                </a:solidFill>
              </a:rPr>
              <a:t>Guilt</a:t>
            </a:r>
          </a:p>
          <a:p>
            <a:pPr marL="342900" indent="-342900">
              <a:buFont typeface="Arial" panose="020B0604020202020204" pitchFamily="34" charset="0"/>
              <a:buChar char="•"/>
            </a:pPr>
            <a:r>
              <a:rPr lang="en-US" sz="3200" dirty="0">
                <a:solidFill>
                  <a:srgbClr val="660033"/>
                </a:solidFill>
              </a:rPr>
              <a:t>Shame</a:t>
            </a:r>
          </a:p>
          <a:p>
            <a:pPr marL="342900" indent="-342900">
              <a:buFont typeface="Arial" panose="020B0604020202020204" pitchFamily="34" charset="0"/>
              <a:buChar char="•"/>
            </a:pPr>
            <a:r>
              <a:rPr lang="en-US" sz="3200" dirty="0">
                <a:solidFill>
                  <a:srgbClr val="660033"/>
                </a:solidFill>
              </a:rPr>
              <a:t>Fear</a:t>
            </a:r>
          </a:p>
        </p:txBody>
      </p:sp>
      <p:pic>
        <p:nvPicPr>
          <p:cNvPr id="30" name="Picture 29">
            <a:extLst>
              <a:ext uri="{FF2B5EF4-FFF2-40B4-BE49-F238E27FC236}">
                <a16:creationId xmlns:a16="http://schemas.microsoft.com/office/drawing/2014/main" id="{2E4BBE5C-DCCA-443C-A1CF-BE9F81CFEB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28896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23"/>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24"/>
                                        </p:tgtEl>
                                        <p:attrNameLst>
                                          <p:attrName>style.visibility</p:attrName>
                                        </p:attrNameLst>
                                      </p:cBhvr>
                                      <p:to>
                                        <p:strVal val="visible"/>
                                      </p:to>
                                    </p:set>
                                  </p:childTnLst>
                                </p:cTn>
                              </p:par>
                            </p:childTnLst>
                          </p:cTn>
                        </p:par>
                        <p:par>
                          <p:cTn id="20" fill="hold">
                            <p:stCondLst>
                              <p:cond delay="1500"/>
                            </p:stCondLst>
                            <p:childTnLst>
                              <p:par>
                                <p:cTn id="21" presetID="1" presetClass="entr" presetSubtype="0" fill="hold" nodeType="afterEffect">
                                  <p:stCondLst>
                                    <p:cond delay="50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500"/>
                                  </p:stCondLst>
                                  <p:childTnLst>
                                    <p:set>
                                      <p:cBhvr>
                                        <p:cTn id="33" dur="1" fill="hold">
                                          <p:stCondLst>
                                            <p:cond delay="0"/>
                                          </p:stCondLst>
                                        </p:cTn>
                                        <p:tgtEl>
                                          <p:spTgt spid="27"/>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50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nodeType="afterEffect">
                                  <p:stCondLst>
                                    <p:cond delay="500"/>
                                  </p:stCondLst>
                                  <p:childTnLst>
                                    <p:set>
                                      <p:cBhvr>
                                        <p:cTn id="39" dur="1" fill="hold">
                                          <p:stCondLst>
                                            <p:cond delay="0"/>
                                          </p:stCondLst>
                                        </p:cTn>
                                        <p:tgtEl>
                                          <p:spTgt spid="29"/>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nodeType="afterEffect">
                                  <p:stCondLst>
                                    <p:cond delay="50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32" grpId="0"/>
      <p:bldP spid="33"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igham Composite Pot Planter">
            <a:extLst>
              <a:ext uri="{FF2B5EF4-FFF2-40B4-BE49-F238E27FC236}">
                <a16:creationId xmlns:a16="http://schemas.microsoft.com/office/drawing/2014/main" id="{A10F0402-92B5-4A2E-A3D6-6877FD8EB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04" t="13173" r="7149" b="12968"/>
          <a:stretch/>
        </p:blipFill>
        <p:spPr bwMode="auto">
          <a:xfrm>
            <a:off x="3263900" y="1213451"/>
            <a:ext cx="5770786" cy="5065191"/>
          </a:xfrm>
          <a:prstGeom prst="rect">
            <a:avLst/>
          </a:prstGeom>
          <a:noFill/>
          <a:extLst>
            <a:ext uri="{909E8E84-426E-40DD-AFC4-6F175D3DCCD1}">
              <a14:hiddenFill xmlns:a14="http://schemas.microsoft.com/office/drawing/2010/main">
                <a:solidFill>
                  <a:srgbClr val="FFFFFF"/>
                </a:solidFill>
              </a14:hiddenFill>
            </a:ext>
          </a:extLst>
        </p:spPr>
      </p:pic>
      <p:sp>
        <p:nvSpPr>
          <p:cNvPr id="13" name="&quot;Not Allowed&quot; Symbol 12">
            <a:extLst>
              <a:ext uri="{FF2B5EF4-FFF2-40B4-BE49-F238E27FC236}">
                <a16:creationId xmlns:a16="http://schemas.microsoft.com/office/drawing/2014/main" id="{667BB83A-7BE2-4461-9710-C7E86868FA70}"/>
              </a:ext>
            </a:extLst>
          </p:cNvPr>
          <p:cNvSpPr/>
          <p:nvPr/>
        </p:nvSpPr>
        <p:spPr>
          <a:xfrm>
            <a:off x="7593885" y="-462432"/>
            <a:ext cx="352412" cy="365177"/>
          </a:xfrm>
          <a:prstGeom prst="noSmoking">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tar: 5 Points 13">
            <a:extLst>
              <a:ext uri="{FF2B5EF4-FFF2-40B4-BE49-F238E27FC236}">
                <a16:creationId xmlns:a16="http://schemas.microsoft.com/office/drawing/2014/main" id="{4DE4C32C-7822-4E0D-9198-31063FC9DF1E}"/>
              </a:ext>
            </a:extLst>
          </p:cNvPr>
          <p:cNvSpPr/>
          <p:nvPr/>
        </p:nvSpPr>
        <p:spPr>
          <a:xfrm>
            <a:off x="2771082" y="-528082"/>
            <a:ext cx="455542" cy="365177"/>
          </a:xfrm>
          <a:prstGeom prst="star5">
            <a:avLst>
              <a:gd name="adj" fmla="val 16582"/>
              <a:gd name="hf" fmla="val 105146"/>
              <a:gd name="vf" fmla="val 110557"/>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a:extLst>
              <a:ext uri="{FF2B5EF4-FFF2-40B4-BE49-F238E27FC236}">
                <a16:creationId xmlns:a16="http://schemas.microsoft.com/office/drawing/2014/main" id="{36B6C450-AAD8-4568-A60F-06E338040C58}"/>
              </a:ext>
            </a:extLst>
          </p:cNvPr>
          <p:cNvSpPr/>
          <p:nvPr/>
        </p:nvSpPr>
        <p:spPr>
          <a:xfrm rot="5400000">
            <a:off x="4251075" y="-890511"/>
            <a:ext cx="444616" cy="113140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Arrow: Bent 1">
            <a:extLst>
              <a:ext uri="{FF2B5EF4-FFF2-40B4-BE49-F238E27FC236}">
                <a16:creationId xmlns:a16="http://schemas.microsoft.com/office/drawing/2014/main" id="{3D416CE8-C2CF-42ED-BA96-876613D357C5}"/>
              </a:ext>
            </a:extLst>
          </p:cNvPr>
          <p:cNvSpPr/>
          <p:nvPr/>
        </p:nvSpPr>
        <p:spPr>
          <a:xfrm>
            <a:off x="7770091" y="445655"/>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row: Bent 16">
            <a:extLst>
              <a:ext uri="{FF2B5EF4-FFF2-40B4-BE49-F238E27FC236}">
                <a16:creationId xmlns:a16="http://schemas.microsoft.com/office/drawing/2014/main" id="{A175B339-C425-4166-910B-EDE23EAF19F3}"/>
              </a:ext>
            </a:extLst>
          </p:cNvPr>
          <p:cNvSpPr/>
          <p:nvPr/>
        </p:nvSpPr>
        <p:spPr>
          <a:xfrm rot="5400000">
            <a:off x="3265689" y="453639"/>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Graphic 4" descr="Add">
            <a:extLst>
              <a:ext uri="{FF2B5EF4-FFF2-40B4-BE49-F238E27FC236}">
                <a16:creationId xmlns:a16="http://schemas.microsoft.com/office/drawing/2014/main" id="{8F150E85-EA40-4821-B761-FB2E803F59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0530" y="1393202"/>
            <a:ext cx="398566" cy="398566"/>
          </a:xfrm>
          <a:prstGeom prst="rect">
            <a:avLst/>
          </a:prstGeom>
        </p:spPr>
      </p:pic>
      <p:pic>
        <p:nvPicPr>
          <p:cNvPr id="7" name="Graphic 6" descr="Man">
            <a:extLst>
              <a:ext uri="{FF2B5EF4-FFF2-40B4-BE49-F238E27FC236}">
                <a16:creationId xmlns:a16="http://schemas.microsoft.com/office/drawing/2014/main" id="{03045324-42E2-4162-A791-55BA70EF74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9748" y="996203"/>
            <a:ext cx="1619748" cy="1619748"/>
          </a:xfrm>
          <a:prstGeom prst="rect">
            <a:avLst/>
          </a:prstGeom>
        </p:spPr>
      </p:pic>
      <p:pic>
        <p:nvPicPr>
          <p:cNvPr id="12" name="Graphic 11" descr="Badge Unfollow">
            <a:extLst>
              <a:ext uri="{FF2B5EF4-FFF2-40B4-BE49-F238E27FC236}">
                <a16:creationId xmlns:a16="http://schemas.microsoft.com/office/drawing/2014/main" id="{61CB1860-09CF-4AF9-8195-697E6DA238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091" y="1377393"/>
            <a:ext cx="414375" cy="414375"/>
          </a:xfrm>
          <a:prstGeom prst="rect">
            <a:avLst/>
          </a:prstGeom>
        </p:spPr>
      </p:pic>
      <p:pic>
        <p:nvPicPr>
          <p:cNvPr id="22" name="Graphic 21" descr="Badge Unfollow">
            <a:extLst>
              <a:ext uri="{FF2B5EF4-FFF2-40B4-BE49-F238E27FC236}">
                <a16:creationId xmlns:a16="http://schemas.microsoft.com/office/drawing/2014/main" id="{206835AE-67A1-4571-B1D8-CF3A14EE5C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0480" y="881047"/>
            <a:ext cx="414375" cy="414375"/>
          </a:xfrm>
          <a:prstGeom prst="rect">
            <a:avLst/>
          </a:prstGeom>
        </p:spPr>
      </p:pic>
      <p:pic>
        <p:nvPicPr>
          <p:cNvPr id="23" name="Graphic 22" descr="Badge Unfollow">
            <a:extLst>
              <a:ext uri="{FF2B5EF4-FFF2-40B4-BE49-F238E27FC236}">
                <a16:creationId xmlns:a16="http://schemas.microsoft.com/office/drawing/2014/main" id="{81FFE15A-4ACD-49AC-946E-79417536A4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90132" y="633942"/>
            <a:ext cx="414375" cy="414375"/>
          </a:xfrm>
          <a:prstGeom prst="rect">
            <a:avLst/>
          </a:prstGeom>
        </p:spPr>
      </p:pic>
      <p:pic>
        <p:nvPicPr>
          <p:cNvPr id="24" name="Graphic 23" descr="Badge Unfollow">
            <a:extLst>
              <a:ext uri="{FF2B5EF4-FFF2-40B4-BE49-F238E27FC236}">
                <a16:creationId xmlns:a16="http://schemas.microsoft.com/office/drawing/2014/main" id="{0F8DA3B2-7E82-4C3C-BC7E-8A52FB6C07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2357" y="613280"/>
            <a:ext cx="414375" cy="414375"/>
          </a:xfrm>
          <a:prstGeom prst="rect">
            <a:avLst/>
          </a:prstGeom>
        </p:spPr>
      </p:pic>
      <p:pic>
        <p:nvPicPr>
          <p:cNvPr id="25" name="Graphic 24" descr="Badge Unfollow">
            <a:extLst>
              <a:ext uri="{FF2B5EF4-FFF2-40B4-BE49-F238E27FC236}">
                <a16:creationId xmlns:a16="http://schemas.microsoft.com/office/drawing/2014/main" id="{2E0C3A13-44A6-45CF-BFD4-E2275BF805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4548" y="623434"/>
            <a:ext cx="414375" cy="414375"/>
          </a:xfrm>
          <a:prstGeom prst="rect">
            <a:avLst/>
          </a:prstGeom>
        </p:spPr>
      </p:pic>
      <p:pic>
        <p:nvPicPr>
          <p:cNvPr id="21" name="Graphic 20" descr="Add">
            <a:extLst>
              <a:ext uri="{FF2B5EF4-FFF2-40B4-BE49-F238E27FC236}">
                <a16:creationId xmlns:a16="http://schemas.microsoft.com/office/drawing/2014/main" id="{2C55126A-1AA2-4441-8CA1-F993E36C42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28905" y="912069"/>
            <a:ext cx="398566" cy="398566"/>
          </a:xfrm>
          <a:prstGeom prst="rect">
            <a:avLst/>
          </a:prstGeom>
        </p:spPr>
      </p:pic>
      <p:pic>
        <p:nvPicPr>
          <p:cNvPr id="26" name="Graphic 25" descr="Add">
            <a:extLst>
              <a:ext uri="{FF2B5EF4-FFF2-40B4-BE49-F238E27FC236}">
                <a16:creationId xmlns:a16="http://schemas.microsoft.com/office/drawing/2014/main" id="{6216925E-18C6-40E2-80E2-18DAB7A8E0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1243" y="491412"/>
            <a:ext cx="398566" cy="398566"/>
          </a:xfrm>
          <a:prstGeom prst="rect">
            <a:avLst/>
          </a:prstGeom>
        </p:spPr>
      </p:pic>
      <p:pic>
        <p:nvPicPr>
          <p:cNvPr id="27" name="Graphic 26" descr="Add">
            <a:extLst>
              <a:ext uri="{FF2B5EF4-FFF2-40B4-BE49-F238E27FC236}">
                <a16:creationId xmlns:a16="http://schemas.microsoft.com/office/drawing/2014/main" id="{D0E09BF5-D5BA-4553-9C6B-1E81EF1C21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84640" y="330792"/>
            <a:ext cx="398566" cy="398566"/>
          </a:xfrm>
          <a:prstGeom prst="rect">
            <a:avLst/>
          </a:prstGeom>
        </p:spPr>
      </p:pic>
      <p:pic>
        <p:nvPicPr>
          <p:cNvPr id="28" name="Graphic 27" descr="Add">
            <a:extLst>
              <a:ext uri="{FF2B5EF4-FFF2-40B4-BE49-F238E27FC236}">
                <a16:creationId xmlns:a16="http://schemas.microsoft.com/office/drawing/2014/main" id="{CE21F65A-FC6A-49A9-B5FA-34FF3AA60C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7309" y="328026"/>
            <a:ext cx="398566" cy="398566"/>
          </a:xfrm>
          <a:prstGeom prst="rect">
            <a:avLst/>
          </a:prstGeom>
        </p:spPr>
      </p:pic>
      <p:sp>
        <p:nvSpPr>
          <p:cNvPr id="29" name="TextBox 28">
            <a:extLst>
              <a:ext uri="{FF2B5EF4-FFF2-40B4-BE49-F238E27FC236}">
                <a16:creationId xmlns:a16="http://schemas.microsoft.com/office/drawing/2014/main" id="{C582FA4E-48F2-431C-A37A-D56F7AB7C546}"/>
              </a:ext>
            </a:extLst>
          </p:cNvPr>
          <p:cNvSpPr txBox="1"/>
          <p:nvPr/>
        </p:nvSpPr>
        <p:spPr>
          <a:xfrm>
            <a:off x="9637706" y="538467"/>
            <a:ext cx="2811821"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660033"/>
                </a:solidFill>
              </a:rPr>
              <a:t>Sadness</a:t>
            </a:r>
          </a:p>
          <a:p>
            <a:pPr marL="342900" indent="-342900">
              <a:buFont typeface="Arial" panose="020B0604020202020204" pitchFamily="34" charset="0"/>
              <a:buChar char="•"/>
            </a:pPr>
            <a:r>
              <a:rPr lang="en-US" sz="3200" dirty="0">
                <a:solidFill>
                  <a:srgbClr val="660033"/>
                </a:solidFill>
              </a:rPr>
              <a:t>Pain</a:t>
            </a:r>
          </a:p>
          <a:p>
            <a:pPr marL="342900" indent="-342900">
              <a:buFont typeface="Arial" panose="020B0604020202020204" pitchFamily="34" charset="0"/>
              <a:buChar char="•"/>
            </a:pPr>
            <a:r>
              <a:rPr lang="en-US" sz="3200" dirty="0">
                <a:solidFill>
                  <a:srgbClr val="660033"/>
                </a:solidFill>
              </a:rPr>
              <a:t>Grief</a:t>
            </a:r>
            <a:endParaRPr lang="en-US" sz="2400" dirty="0">
              <a:solidFill>
                <a:srgbClr val="660033"/>
              </a:solidFill>
            </a:endParaRPr>
          </a:p>
        </p:txBody>
      </p:sp>
      <p:sp>
        <p:nvSpPr>
          <p:cNvPr id="30" name="TextBox 29">
            <a:extLst>
              <a:ext uri="{FF2B5EF4-FFF2-40B4-BE49-F238E27FC236}">
                <a16:creationId xmlns:a16="http://schemas.microsoft.com/office/drawing/2014/main" id="{3B5569F4-1B80-4FDC-9BA1-7579DE26756A}"/>
              </a:ext>
            </a:extLst>
          </p:cNvPr>
          <p:cNvSpPr txBox="1"/>
          <p:nvPr/>
        </p:nvSpPr>
        <p:spPr>
          <a:xfrm>
            <a:off x="1398729" y="436605"/>
            <a:ext cx="2811821"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660033"/>
                </a:solidFill>
              </a:rPr>
              <a:t>Love</a:t>
            </a:r>
          </a:p>
          <a:p>
            <a:pPr marL="342900" indent="-342900">
              <a:buFont typeface="Arial" panose="020B0604020202020204" pitchFamily="34" charset="0"/>
              <a:buChar char="•"/>
            </a:pPr>
            <a:r>
              <a:rPr lang="en-US" sz="3200" dirty="0">
                <a:solidFill>
                  <a:srgbClr val="660033"/>
                </a:solidFill>
              </a:rPr>
              <a:t>Compassion</a:t>
            </a:r>
          </a:p>
          <a:p>
            <a:pPr marL="342900" indent="-342900">
              <a:buFont typeface="Arial" panose="020B0604020202020204" pitchFamily="34" charset="0"/>
              <a:buChar char="•"/>
            </a:pPr>
            <a:r>
              <a:rPr lang="en-US" sz="3200" dirty="0">
                <a:solidFill>
                  <a:srgbClr val="660033"/>
                </a:solidFill>
              </a:rPr>
              <a:t>Gratitude</a:t>
            </a:r>
          </a:p>
        </p:txBody>
      </p:sp>
      <p:pic>
        <p:nvPicPr>
          <p:cNvPr id="31" name="Graphic 30" descr="Add">
            <a:extLst>
              <a:ext uri="{FF2B5EF4-FFF2-40B4-BE49-F238E27FC236}">
                <a16:creationId xmlns:a16="http://schemas.microsoft.com/office/drawing/2014/main" id="{70339C43-E9CF-4BB6-B624-63164260CA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1570" y="1721263"/>
            <a:ext cx="398566" cy="398566"/>
          </a:xfrm>
          <a:prstGeom prst="rect">
            <a:avLst/>
          </a:prstGeom>
        </p:spPr>
      </p:pic>
      <p:pic>
        <p:nvPicPr>
          <p:cNvPr id="32" name="Graphic 31" descr="Add">
            <a:extLst>
              <a:ext uri="{FF2B5EF4-FFF2-40B4-BE49-F238E27FC236}">
                <a16:creationId xmlns:a16="http://schemas.microsoft.com/office/drawing/2014/main" id="{806A6DC8-0FF9-40BD-8962-3122CE80B4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2754" y="1851504"/>
            <a:ext cx="398566" cy="398566"/>
          </a:xfrm>
          <a:prstGeom prst="rect">
            <a:avLst/>
          </a:prstGeom>
        </p:spPr>
      </p:pic>
      <p:pic>
        <p:nvPicPr>
          <p:cNvPr id="33" name="Graphic 32" descr="Add">
            <a:extLst>
              <a:ext uri="{FF2B5EF4-FFF2-40B4-BE49-F238E27FC236}">
                <a16:creationId xmlns:a16="http://schemas.microsoft.com/office/drawing/2014/main" id="{67BE4A45-2338-4883-B96B-0FC9C75492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4743" y="1545602"/>
            <a:ext cx="398566" cy="398566"/>
          </a:xfrm>
          <a:prstGeom prst="rect">
            <a:avLst/>
          </a:prstGeom>
        </p:spPr>
      </p:pic>
      <p:pic>
        <p:nvPicPr>
          <p:cNvPr id="34" name="Graphic 33" descr="Add">
            <a:extLst>
              <a:ext uri="{FF2B5EF4-FFF2-40B4-BE49-F238E27FC236}">
                <a16:creationId xmlns:a16="http://schemas.microsoft.com/office/drawing/2014/main" id="{2D67009C-CBAB-41EE-98E5-DC4CC5698A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54740" y="1876870"/>
            <a:ext cx="398566" cy="398566"/>
          </a:xfrm>
          <a:prstGeom prst="rect">
            <a:avLst/>
          </a:prstGeom>
        </p:spPr>
      </p:pic>
      <p:pic>
        <p:nvPicPr>
          <p:cNvPr id="35" name="Graphic 34" descr="Add">
            <a:extLst>
              <a:ext uri="{FF2B5EF4-FFF2-40B4-BE49-F238E27FC236}">
                <a16:creationId xmlns:a16="http://schemas.microsoft.com/office/drawing/2014/main" id="{B017B36F-E641-4A37-82BB-A60DA0EC8F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5706" y="1652221"/>
            <a:ext cx="398566" cy="398566"/>
          </a:xfrm>
          <a:prstGeom prst="rect">
            <a:avLst/>
          </a:prstGeom>
        </p:spPr>
      </p:pic>
      <p:sp>
        <p:nvSpPr>
          <p:cNvPr id="37" name="TextBox 36">
            <a:extLst>
              <a:ext uri="{FF2B5EF4-FFF2-40B4-BE49-F238E27FC236}">
                <a16:creationId xmlns:a16="http://schemas.microsoft.com/office/drawing/2014/main" id="{499BE447-0315-4BD6-9244-505369AC1812}"/>
              </a:ext>
            </a:extLst>
          </p:cNvPr>
          <p:cNvSpPr txBox="1"/>
          <p:nvPr/>
        </p:nvSpPr>
        <p:spPr>
          <a:xfrm>
            <a:off x="5107123" y="357263"/>
            <a:ext cx="2339488" cy="1077218"/>
          </a:xfrm>
          <a:prstGeom prst="rect">
            <a:avLst/>
          </a:prstGeom>
          <a:solidFill>
            <a:srgbClr val="672C57"/>
          </a:solidFill>
        </p:spPr>
        <p:txBody>
          <a:bodyPr wrap="square">
            <a:spAutoFit/>
          </a:bodyPr>
          <a:lstStyle/>
          <a:p>
            <a:pPr algn="ctr"/>
            <a:r>
              <a:rPr lang="en-US" sz="3200" dirty="0">
                <a:solidFill>
                  <a:schemeClr val="bg1"/>
                </a:solidFill>
                <a:latin typeface="Playlist" pitchFamily="50" charset="0"/>
              </a:rPr>
              <a:t>Restorative</a:t>
            </a:r>
          </a:p>
          <a:p>
            <a:pPr algn="ctr"/>
            <a:r>
              <a:rPr lang="en-US" sz="3200" dirty="0">
                <a:solidFill>
                  <a:schemeClr val="bg1"/>
                </a:solidFill>
                <a:latin typeface="Playlist" pitchFamily="50" charset="0"/>
              </a:rPr>
              <a:t>Process</a:t>
            </a:r>
            <a:endParaRPr lang="en-US" sz="3200" dirty="0">
              <a:solidFill>
                <a:schemeClr val="bg1"/>
              </a:solidFill>
            </a:endParaRPr>
          </a:p>
        </p:txBody>
      </p:sp>
      <p:pic>
        <p:nvPicPr>
          <p:cNvPr id="38" name="Picture 37">
            <a:extLst>
              <a:ext uri="{FF2B5EF4-FFF2-40B4-BE49-F238E27FC236}">
                <a16:creationId xmlns:a16="http://schemas.microsoft.com/office/drawing/2014/main" id="{3C28BBE0-2D75-4FAF-AAD8-A97998BB78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0744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1"/>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500"/>
                                  </p:stCondLst>
                                  <p:childTnLst>
                                    <p:set>
                                      <p:cBhvr>
                                        <p:cTn id="33" dur="1" fill="hold">
                                          <p:stCondLst>
                                            <p:cond delay="0"/>
                                          </p:stCondLst>
                                        </p:cTn>
                                        <p:tgtEl>
                                          <p:spTgt spid="32"/>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nodeType="afterEffect">
                                  <p:stCondLst>
                                    <p:cond delay="500"/>
                                  </p:stCondLst>
                                  <p:childTnLst>
                                    <p:set>
                                      <p:cBhvr>
                                        <p:cTn id="36" dur="1" fill="hold">
                                          <p:stCondLst>
                                            <p:cond delay="0"/>
                                          </p:stCondLst>
                                        </p:cTn>
                                        <p:tgtEl>
                                          <p:spTgt spid="33"/>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nodeType="afterEffect">
                                  <p:stCondLst>
                                    <p:cond delay="500"/>
                                  </p:stCondLst>
                                  <p:childTnLst>
                                    <p:set>
                                      <p:cBhvr>
                                        <p:cTn id="39" dur="1" fill="hold">
                                          <p:stCondLst>
                                            <p:cond delay="0"/>
                                          </p:stCondLst>
                                        </p:cTn>
                                        <p:tgtEl>
                                          <p:spTgt spid="34"/>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nodeType="afterEffect">
                                  <p:stCondLst>
                                    <p:cond delay="500"/>
                                  </p:stCondLst>
                                  <p:childTnLst>
                                    <p:set>
                                      <p:cBhvr>
                                        <p:cTn id="42" dur="1" fill="hold">
                                          <p:stCondLst>
                                            <p:cond delay="0"/>
                                          </p:stCondLst>
                                        </p:cTn>
                                        <p:tgtEl>
                                          <p:spTgt spid="35"/>
                                        </p:tgtEl>
                                        <p:attrNameLst>
                                          <p:attrName>style.visibility</p:attrName>
                                        </p:attrNameLst>
                                      </p:cBhvr>
                                      <p:to>
                                        <p:strVal val="visible"/>
                                      </p:to>
                                    </p:set>
                                  </p:childTnLst>
                                </p:cTn>
                              </p:par>
                            </p:childTnLst>
                          </p:cTn>
                        </p:par>
                        <p:par>
                          <p:cTn id="43" fill="hold">
                            <p:stCondLst>
                              <p:cond delay="2000"/>
                            </p:stCondLst>
                            <p:childTnLst>
                              <p:par>
                                <p:cTn id="44" presetID="1" presetClass="entr" presetSubtype="0" fill="hold" grpId="0" nodeType="afterEffect">
                                  <p:stCondLst>
                                    <p:cond delay="500"/>
                                  </p:stCondLst>
                                  <p:childTnLst>
                                    <p:set>
                                      <p:cBhvr>
                                        <p:cTn id="4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7"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igham Composite Pot Planter">
            <a:extLst>
              <a:ext uri="{FF2B5EF4-FFF2-40B4-BE49-F238E27FC236}">
                <a16:creationId xmlns:a16="http://schemas.microsoft.com/office/drawing/2014/main" id="{A10F0402-92B5-4A2E-A3D6-6877FD8EB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04" t="13173" r="7149" b="12968"/>
          <a:stretch/>
        </p:blipFill>
        <p:spPr bwMode="auto">
          <a:xfrm>
            <a:off x="3263900" y="1213451"/>
            <a:ext cx="5770786" cy="5065191"/>
          </a:xfrm>
          <a:prstGeom prst="rect">
            <a:avLst/>
          </a:prstGeom>
          <a:noFill/>
          <a:extLst>
            <a:ext uri="{909E8E84-426E-40DD-AFC4-6F175D3DCCD1}">
              <a14:hiddenFill xmlns:a14="http://schemas.microsoft.com/office/drawing/2010/main">
                <a:solidFill>
                  <a:srgbClr val="FFFFFF"/>
                </a:solidFill>
              </a14:hiddenFill>
            </a:ext>
          </a:extLst>
        </p:spPr>
      </p:pic>
      <p:sp>
        <p:nvSpPr>
          <p:cNvPr id="13" name="&quot;Not Allowed&quot; Symbol 12">
            <a:extLst>
              <a:ext uri="{FF2B5EF4-FFF2-40B4-BE49-F238E27FC236}">
                <a16:creationId xmlns:a16="http://schemas.microsoft.com/office/drawing/2014/main" id="{667BB83A-7BE2-4461-9710-C7E86868FA70}"/>
              </a:ext>
            </a:extLst>
          </p:cNvPr>
          <p:cNvSpPr/>
          <p:nvPr/>
        </p:nvSpPr>
        <p:spPr>
          <a:xfrm>
            <a:off x="8682274" y="-786942"/>
            <a:ext cx="352412" cy="365177"/>
          </a:xfrm>
          <a:prstGeom prst="noSmoking">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Star: 5 Points 13">
            <a:extLst>
              <a:ext uri="{FF2B5EF4-FFF2-40B4-BE49-F238E27FC236}">
                <a16:creationId xmlns:a16="http://schemas.microsoft.com/office/drawing/2014/main" id="{4DE4C32C-7822-4E0D-9198-31063FC9DF1E}"/>
              </a:ext>
            </a:extLst>
          </p:cNvPr>
          <p:cNvSpPr/>
          <p:nvPr/>
        </p:nvSpPr>
        <p:spPr>
          <a:xfrm>
            <a:off x="2071758" y="-786942"/>
            <a:ext cx="455542" cy="365177"/>
          </a:xfrm>
          <a:prstGeom prst="star5">
            <a:avLst>
              <a:gd name="adj" fmla="val 16582"/>
              <a:gd name="hf" fmla="val 105146"/>
              <a:gd name="vf" fmla="val 110557"/>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A515C19-5D2F-4715-9EC9-B74960DF6C9F}"/>
              </a:ext>
            </a:extLst>
          </p:cNvPr>
          <p:cNvSpPr txBox="1"/>
          <p:nvPr/>
        </p:nvSpPr>
        <p:spPr>
          <a:xfrm>
            <a:off x="12677875" y="2259850"/>
            <a:ext cx="3801979" cy="430887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Overeating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Overdrinking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Netflix Binging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Social Media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Over shopping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Over sleeping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Anger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E6D4D2B-3D19-432C-8062-539EA68C9713}"/>
              </a:ext>
            </a:extLst>
          </p:cNvPr>
          <p:cNvSpPr txBox="1"/>
          <p:nvPr/>
        </p:nvSpPr>
        <p:spPr>
          <a:xfrm>
            <a:off x="12677875" y="-1507788"/>
            <a:ext cx="3801979" cy="38164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Feeling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Walking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Nature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Breathing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Meditation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Uplifting Music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632552"/>
                </a:solidFill>
                <a:effectLst/>
                <a:uLnTx/>
                <a:uFillTx/>
                <a:latin typeface="Calibri" panose="020F0502020204030204"/>
                <a:ea typeface="+mn-ea"/>
                <a:cs typeface="+mn-cs"/>
              </a:rPr>
              <a:t>Journaling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Arrow: Down 8">
            <a:extLst>
              <a:ext uri="{FF2B5EF4-FFF2-40B4-BE49-F238E27FC236}">
                <a16:creationId xmlns:a16="http://schemas.microsoft.com/office/drawing/2014/main" id="{36B6C450-AAD8-4568-A60F-06E338040C58}"/>
              </a:ext>
            </a:extLst>
          </p:cNvPr>
          <p:cNvSpPr/>
          <p:nvPr/>
        </p:nvSpPr>
        <p:spPr>
          <a:xfrm rot="5400000">
            <a:off x="4251075" y="-890511"/>
            <a:ext cx="444616" cy="113140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Arrow: Bent 1">
            <a:extLst>
              <a:ext uri="{FF2B5EF4-FFF2-40B4-BE49-F238E27FC236}">
                <a16:creationId xmlns:a16="http://schemas.microsoft.com/office/drawing/2014/main" id="{3D416CE8-C2CF-42ED-BA96-876613D357C5}"/>
              </a:ext>
            </a:extLst>
          </p:cNvPr>
          <p:cNvSpPr/>
          <p:nvPr/>
        </p:nvSpPr>
        <p:spPr>
          <a:xfrm>
            <a:off x="7770091" y="445655"/>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Arrow: Bent 16">
            <a:extLst>
              <a:ext uri="{FF2B5EF4-FFF2-40B4-BE49-F238E27FC236}">
                <a16:creationId xmlns:a16="http://schemas.microsoft.com/office/drawing/2014/main" id="{A175B339-C425-4166-910B-EDE23EAF19F3}"/>
              </a:ext>
            </a:extLst>
          </p:cNvPr>
          <p:cNvSpPr/>
          <p:nvPr/>
        </p:nvSpPr>
        <p:spPr>
          <a:xfrm rot="5400000">
            <a:off x="3265689" y="453639"/>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Graphic 4" descr="Add">
            <a:extLst>
              <a:ext uri="{FF2B5EF4-FFF2-40B4-BE49-F238E27FC236}">
                <a16:creationId xmlns:a16="http://schemas.microsoft.com/office/drawing/2014/main" id="{8F150E85-EA40-4821-B761-FB2E803F59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0553" y="-2422188"/>
            <a:ext cx="914400" cy="914400"/>
          </a:xfrm>
          <a:prstGeom prst="rect">
            <a:avLst/>
          </a:prstGeom>
        </p:spPr>
      </p:pic>
      <p:pic>
        <p:nvPicPr>
          <p:cNvPr id="7" name="Graphic 6" descr="Man">
            <a:extLst>
              <a:ext uri="{FF2B5EF4-FFF2-40B4-BE49-F238E27FC236}">
                <a16:creationId xmlns:a16="http://schemas.microsoft.com/office/drawing/2014/main" id="{03045324-42E2-4162-A791-55BA70EF74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19748" y="996203"/>
            <a:ext cx="1619748" cy="1619748"/>
          </a:xfrm>
          <a:prstGeom prst="rect">
            <a:avLst/>
          </a:prstGeom>
        </p:spPr>
      </p:pic>
      <p:pic>
        <p:nvPicPr>
          <p:cNvPr id="12" name="Graphic 11" descr="Badge Unfollow">
            <a:extLst>
              <a:ext uri="{FF2B5EF4-FFF2-40B4-BE49-F238E27FC236}">
                <a16:creationId xmlns:a16="http://schemas.microsoft.com/office/drawing/2014/main" id="{61CB1860-09CF-4AF9-8195-697E6DA238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70091" y="1377393"/>
            <a:ext cx="414375" cy="414375"/>
          </a:xfrm>
          <a:prstGeom prst="rect">
            <a:avLst/>
          </a:prstGeom>
        </p:spPr>
      </p:pic>
      <p:sp>
        <p:nvSpPr>
          <p:cNvPr id="3" name="TextBox 2">
            <a:extLst>
              <a:ext uri="{FF2B5EF4-FFF2-40B4-BE49-F238E27FC236}">
                <a16:creationId xmlns:a16="http://schemas.microsoft.com/office/drawing/2014/main" id="{C4E586AE-AE59-4411-954F-EB746CCE7C58}"/>
              </a:ext>
            </a:extLst>
          </p:cNvPr>
          <p:cNvSpPr txBox="1"/>
          <p:nvPr/>
        </p:nvSpPr>
        <p:spPr>
          <a:xfrm>
            <a:off x="572842" y="1213451"/>
            <a:ext cx="2811821"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660033"/>
                </a:solidFill>
              </a:rPr>
              <a:t>Accept your emotions/energy</a:t>
            </a:r>
          </a:p>
          <a:p>
            <a:pPr marL="342900" indent="-342900">
              <a:buFont typeface="Arial" panose="020B0604020202020204" pitchFamily="34" charset="0"/>
              <a:buChar char="•"/>
            </a:pPr>
            <a:r>
              <a:rPr lang="en-US" sz="2400" dirty="0">
                <a:solidFill>
                  <a:srgbClr val="660033"/>
                </a:solidFill>
              </a:rPr>
              <a:t>Do the things you enjoy</a:t>
            </a:r>
          </a:p>
          <a:p>
            <a:pPr marL="342900" indent="-342900">
              <a:buFont typeface="Arial" panose="020B0604020202020204" pitchFamily="34" charset="0"/>
              <a:buChar char="•"/>
            </a:pPr>
            <a:r>
              <a:rPr lang="en-US" sz="2400" dirty="0">
                <a:solidFill>
                  <a:srgbClr val="660033"/>
                </a:solidFill>
              </a:rPr>
              <a:t>Create a compassionate inner dialog</a:t>
            </a:r>
          </a:p>
        </p:txBody>
      </p:sp>
      <p:sp>
        <p:nvSpPr>
          <p:cNvPr id="18" name="TextBox 17">
            <a:extLst>
              <a:ext uri="{FF2B5EF4-FFF2-40B4-BE49-F238E27FC236}">
                <a16:creationId xmlns:a16="http://schemas.microsoft.com/office/drawing/2014/main" id="{7B53AD8B-B180-4846-960F-D1FAF86C26AE}"/>
              </a:ext>
            </a:extLst>
          </p:cNvPr>
          <p:cNvSpPr txBox="1"/>
          <p:nvPr/>
        </p:nvSpPr>
        <p:spPr>
          <a:xfrm>
            <a:off x="9111664" y="1221435"/>
            <a:ext cx="2811821"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660033"/>
                </a:solidFill>
              </a:rPr>
              <a:t>Allow emotions</a:t>
            </a:r>
          </a:p>
          <a:p>
            <a:pPr marL="342900" indent="-342900">
              <a:buFont typeface="Arial" panose="020B0604020202020204" pitchFamily="34" charset="0"/>
              <a:buChar char="•"/>
            </a:pPr>
            <a:r>
              <a:rPr lang="en-US" sz="2400" dirty="0">
                <a:solidFill>
                  <a:srgbClr val="660033"/>
                </a:solidFill>
              </a:rPr>
              <a:t>Breathe</a:t>
            </a:r>
          </a:p>
          <a:p>
            <a:pPr marL="342900" indent="-342900">
              <a:buFont typeface="Arial" panose="020B0604020202020204" pitchFamily="34" charset="0"/>
              <a:buChar char="•"/>
            </a:pPr>
            <a:r>
              <a:rPr lang="en-US" sz="2400" dirty="0">
                <a:solidFill>
                  <a:srgbClr val="660033"/>
                </a:solidFill>
              </a:rPr>
              <a:t>Advocate for yourself</a:t>
            </a:r>
          </a:p>
          <a:p>
            <a:pPr marL="342900" indent="-342900">
              <a:buFont typeface="Arial" panose="020B0604020202020204" pitchFamily="34" charset="0"/>
              <a:buChar char="•"/>
            </a:pPr>
            <a:r>
              <a:rPr lang="en-US" sz="2400" dirty="0">
                <a:solidFill>
                  <a:srgbClr val="660033"/>
                </a:solidFill>
              </a:rPr>
              <a:t>Take breaks when you need to</a:t>
            </a:r>
          </a:p>
        </p:txBody>
      </p:sp>
      <p:pic>
        <p:nvPicPr>
          <p:cNvPr id="22" name="Graphic 21" descr="Badge Unfollow">
            <a:extLst>
              <a:ext uri="{FF2B5EF4-FFF2-40B4-BE49-F238E27FC236}">
                <a16:creationId xmlns:a16="http://schemas.microsoft.com/office/drawing/2014/main" id="{206835AE-67A1-4571-B1D8-CF3A14EE5C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10480" y="881047"/>
            <a:ext cx="414375" cy="414375"/>
          </a:xfrm>
          <a:prstGeom prst="rect">
            <a:avLst/>
          </a:prstGeom>
        </p:spPr>
      </p:pic>
      <p:pic>
        <p:nvPicPr>
          <p:cNvPr id="23" name="Graphic 22" descr="Badge Unfollow">
            <a:extLst>
              <a:ext uri="{FF2B5EF4-FFF2-40B4-BE49-F238E27FC236}">
                <a16:creationId xmlns:a16="http://schemas.microsoft.com/office/drawing/2014/main" id="{81FFE15A-4ACD-49AC-946E-79417536A43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90132" y="633942"/>
            <a:ext cx="414375" cy="414375"/>
          </a:xfrm>
          <a:prstGeom prst="rect">
            <a:avLst/>
          </a:prstGeom>
        </p:spPr>
      </p:pic>
      <p:pic>
        <p:nvPicPr>
          <p:cNvPr id="24" name="Graphic 23" descr="Badge Unfollow">
            <a:extLst>
              <a:ext uri="{FF2B5EF4-FFF2-40B4-BE49-F238E27FC236}">
                <a16:creationId xmlns:a16="http://schemas.microsoft.com/office/drawing/2014/main" id="{0F8DA3B2-7E82-4C3C-BC7E-8A52FB6C07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2357" y="613280"/>
            <a:ext cx="414375" cy="414375"/>
          </a:xfrm>
          <a:prstGeom prst="rect">
            <a:avLst/>
          </a:prstGeom>
        </p:spPr>
      </p:pic>
      <p:pic>
        <p:nvPicPr>
          <p:cNvPr id="25" name="Graphic 24" descr="Badge Unfollow">
            <a:extLst>
              <a:ext uri="{FF2B5EF4-FFF2-40B4-BE49-F238E27FC236}">
                <a16:creationId xmlns:a16="http://schemas.microsoft.com/office/drawing/2014/main" id="{2E0C3A13-44A6-45CF-BFD4-E2275BF805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4548" y="623434"/>
            <a:ext cx="414375" cy="414375"/>
          </a:xfrm>
          <a:prstGeom prst="rect">
            <a:avLst/>
          </a:prstGeom>
        </p:spPr>
      </p:pic>
      <p:sp>
        <p:nvSpPr>
          <p:cNvPr id="21" name="Arrow: Bent 20">
            <a:extLst>
              <a:ext uri="{FF2B5EF4-FFF2-40B4-BE49-F238E27FC236}">
                <a16:creationId xmlns:a16="http://schemas.microsoft.com/office/drawing/2014/main" id="{D76C9E91-36B0-42E9-BB75-CE95F48DA339}"/>
              </a:ext>
            </a:extLst>
          </p:cNvPr>
          <p:cNvSpPr/>
          <p:nvPr/>
        </p:nvSpPr>
        <p:spPr>
          <a:xfrm rot="5400000">
            <a:off x="3265689" y="453639"/>
            <a:ext cx="1754909" cy="1535592"/>
          </a:xfrm>
          <a:prstGeom prst="bentArrow">
            <a:avLst/>
          </a:prstGeom>
          <a:solidFill>
            <a:srgbClr val="9FA873"/>
          </a:solidFill>
          <a:ln>
            <a:solidFill>
              <a:srgbClr val="9FA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Graphic 25" descr="Add">
            <a:extLst>
              <a:ext uri="{FF2B5EF4-FFF2-40B4-BE49-F238E27FC236}">
                <a16:creationId xmlns:a16="http://schemas.microsoft.com/office/drawing/2014/main" id="{ED979DD0-2096-4903-AA39-DB024361804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30530" y="1393202"/>
            <a:ext cx="398566" cy="398566"/>
          </a:xfrm>
          <a:prstGeom prst="rect">
            <a:avLst/>
          </a:prstGeom>
        </p:spPr>
      </p:pic>
      <p:pic>
        <p:nvPicPr>
          <p:cNvPr id="27" name="Graphic 26" descr="Add">
            <a:extLst>
              <a:ext uri="{FF2B5EF4-FFF2-40B4-BE49-F238E27FC236}">
                <a16:creationId xmlns:a16="http://schemas.microsoft.com/office/drawing/2014/main" id="{BE4F8A2C-2588-4B84-A2DD-51B617FCD0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28905" y="912069"/>
            <a:ext cx="398566" cy="398566"/>
          </a:xfrm>
          <a:prstGeom prst="rect">
            <a:avLst/>
          </a:prstGeom>
        </p:spPr>
      </p:pic>
      <p:pic>
        <p:nvPicPr>
          <p:cNvPr id="28" name="Graphic 27" descr="Add">
            <a:extLst>
              <a:ext uri="{FF2B5EF4-FFF2-40B4-BE49-F238E27FC236}">
                <a16:creationId xmlns:a16="http://schemas.microsoft.com/office/drawing/2014/main" id="{70D74B65-7A5B-495B-AF9B-35E200E5AAA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81243" y="491412"/>
            <a:ext cx="398566" cy="398566"/>
          </a:xfrm>
          <a:prstGeom prst="rect">
            <a:avLst/>
          </a:prstGeom>
        </p:spPr>
      </p:pic>
      <p:pic>
        <p:nvPicPr>
          <p:cNvPr id="29" name="Graphic 28" descr="Add">
            <a:extLst>
              <a:ext uri="{FF2B5EF4-FFF2-40B4-BE49-F238E27FC236}">
                <a16:creationId xmlns:a16="http://schemas.microsoft.com/office/drawing/2014/main" id="{A73AEAE8-B0A5-4070-BDF8-1679758865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84640" y="330792"/>
            <a:ext cx="398566" cy="398566"/>
          </a:xfrm>
          <a:prstGeom prst="rect">
            <a:avLst/>
          </a:prstGeom>
        </p:spPr>
      </p:pic>
      <p:pic>
        <p:nvPicPr>
          <p:cNvPr id="30" name="Graphic 29" descr="Add">
            <a:extLst>
              <a:ext uri="{FF2B5EF4-FFF2-40B4-BE49-F238E27FC236}">
                <a16:creationId xmlns:a16="http://schemas.microsoft.com/office/drawing/2014/main" id="{BD776789-5578-46D6-B68B-67EC7EC2600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77309" y="328026"/>
            <a:ext cx="398566" cy="398566"/>
          </a:xfrm>
          <a:prstGeom prst="rect">
            <a:avLst/>
          </a:prstGeom>
        </p:spPr>
      </p:pic>
      <p:pic>
        <p:nvPicPr>
          <p:cNvPr id="31" name="Graphic 30" descr="Add">
            <a:extLst>
              <a:ext uri="{FF2B5EF4-FFF2-40B4-BE49-F238E27FC236}">
                <a16:creationId xmlns:a16="http://schemas.microsoft.com/office/drawing/2014/main" id="{25ADC6F2-9136-44A0-8B28-4707142B123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51570" y="1721263"/>
            <a:ext cx="398566" cy="398566"/>
          </a:xfrm>
          <a:prstGeom prst="rect">
            <a:avLst/>
          </a:prstGeom>
        </p:spPr>
      </p:pic>
      <p:pic>
        <p:nvPicPr>
          <p:cNvPr id="32" name="Graphic 31" descr="Add">
            <a:extLst>
              <a:ext uri="{FF2B5EF4-FFF2-40B4-BE49-F238E27FC236}">
                <a16:creationId xmlns:a16="http://schemas.microsoft.com/office/drawing/2014/main" id="{821ED03F-64BA-4D85-96F7-8743D1D3CA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02754" y="1851504"/>
            <a:ext cx="398566" cy="398566"/>
          </a:xfrm>
          <a:prstGeom prst="rect">
            <a:avLst/>
          </a:prstGeom>
        </p:spPr>
      </p:pic>
      <p:pic>
        <p:nvPicPr>
          <p:cNvPr id="33" name="Graphic 32" descr="Add">
            <a:extLst>
              <a:ext uri="{FF2B5EF4-FFF2-40B4-BE49-F238E27FC236}">
                <a16:creationId xmlns:a16="http://schemas.microsoft.com/office/drawing/2014/main" id="{E7FCAC8E-0806-44D3-BA7F-001629C7CA3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14743" y="1545602"/>
            <a:ext cx="398566" cy="398566"/>
          </a:xfrm>
          <a:prstGeom prst="rect">
            <a:avLst/>
          </a:prstGeom>
        </p:spPr>
      </p:pic>
      <p:pic>
        <p:nvPicPr>
          <p:cNvPr id="34" name="Graphic 33" descr="Add">
            <a:extLst>
              <a:ext uri="{FF2B5EF4-FFF2-40B4-BE49-F238E27FC236}">
                <a16:creationId xmlns:a16="http://schemas.microsoft.com/office/drawing/2014/main" id="{A620D634-6903-4458-AED7-0966017587B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54740" y="1876870"/>
            <a:ext cx="398566" cy="398566"/>
          </a:xfrm>
          <a:prstGeom prst="rect">
            <a:avLst/>
          </a:prstGeom>
        </p:spPr>
      </p:pic>
      <p:pic>
        <p:nvPicPr>
          <p:cNvPr id="35" name="Graphic 34" descr="Add">
            <a:extLst>
              <a:ext uri="{FF2B5EF4-FFF2-40B4-BE49-F238E27FC236}">
                <a16:creationId xmlns:a16="http://schemas.microsoft.com/office/drawing/2014/main" id="{5A8307F3-D8A2-49CF-8CE0-674A5306D5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05706" y="1652221"/>
            <a:ext cx="398566" cy="398566"/>
          </a:xfrm>
          <a:prstGeom prst="rect">
            <a:avLst/>
          </a:prstGeom>
        </p:spPr>
      </p:pic>
      <p:sp>
        <p:nvSpPr>
          <p:cNvPr id="38" name="TextBox 37">
            <a:extLst>
              <a:ext uri="{FF2B5EF4-FFF2-40B4-BE49-F238E27FC236}">
                <a16:creationId xmlns:a16="http://schemas.microsoft.com/office/drawing/2014/main" id="{27019DAC-0857-45AE-8AC8-D17549E677AD}"/>
              </a:ext>
            </a:extLst>
          </p:cNvPr>
          <p:cNvSpPr txBox="1"/>
          <p:nvPr/>
        </p:nvSpPr>
        <p:spPr>
          <a:xfrm>
            <a:off x="5107123" y="357263"/>
            <a:ext cx="2339488" cy="1077218"/>
          </a:xfrm>
          <a:prstGeom prst="rect">
            <a:avLst/>
          </a:prstGeom>
          <a:solidFill>
            <a:srgbClr val="672C57"/>
          </a:solidFill>
        </p:spPr>
        <p:txBody>
          <a:bodyPr wrap="square">
            <a:spAutoFit/>
          </a:bodyPr>
          <a:lstStyle/>
          <a:p>
            <a:pPr algn="ctr"/>
            <a:r>
              <a:rPr lang="en-US" sz="3200" dirty="0">
                <a:solidFill>
                  <a:schemeClr val="bg1"/>
                </a:solidFill>
                <a:latin typeface="Playlist" pitchFamily="50" charset="0"/>
              </a:rPr>
              <a:t>Restorative</a:t>
            </a:r>
          </a:p>
          <a:p>
            <a:pPr algn="ctr"/>
            <a:r>
              <a:rPr lang="en-US" sz="3200" dirty="0">
                <a:solidFill>
                  <a:schemeClr val="bg1"/>
                </a:solidFill>
                <a:latin typeface="Playlist" pitchFamily="50" charset="0"/>
              </a:rPr>
              <a:t>Process</a:t>
            </a:r>
            <a:endParaRPr lang="en-US" sz="3200" dirty="0">
              <a:solidFill>
                <a:schemeClr val="bg1"/>
              </a:solidFill>
            </a:endParaRPr>
          </a:p>
        </p:txBody>
      </p:sp>
      <p:pic>
        <p:nvPicPr>
          <p:cNvPr id="37" name="Picture 36">
            <a:extLst>
              <a:ext uri="{FF2B5EF4-FFF2-40B4-BE49-F238E27FC236}">
                <a16:creationId xmlns:a16="http://schemas.microsoft.com/office/drawing/2014/main" id="{C654AC69-DB8A-4AF2-9355-8CC2A2BF5B2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96962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29"/>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50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500"/>
                                  </p:stCondLst>
                                  <p:childTnLst>
                                    <p:set>
                                      <p:cBhvr>
                                        <p:cTn id="25" dur="1" fill="hold">
                                          <p:stCondLst>
                                            <p:cond delay="0"/>
                                          </p:stCondLst>
                                        </p:cTn>
                                        <p:tgtEl>
                                          <p:spTgt spid="27"/>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nodeType="afterEffect">
                                  <p:stCondLst>
                                    <p:cond delay="50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50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nodeType="afterEffect">
                                  <p:stCondLst>
                                    <p:cond delay="500"/>
                                  </p:stCondLst>
                                  <p:childTnLst>
                                    <p:set>
                                      <p:cBhvr>
                                        <p:cTn id="33" dur="1" fill="hold">
                                          <p:stCondLst>
                                            <p:cond delay="0"/>
                                          </p:stCondLst>
                                        </p:cTn>
                                        <p:tgtEl>
                                          <p:spTgt spid="32"/>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nodeType="afterEffect">
                                  <p:stCondLst>
                                    <p:cond delay="500"/>
                                  </p:stCondLst>
                                  <p:childTnLst>
                                    <p:set>
                                      <p:cBhvr>
                                        <p:cTn id="36" dur="1" fill="hold">
                                          <p:stCondLst>
                                            <p:cond delay="0"/>
                                          </p:stCondLst>
                                        </p:cTn>
                                        <p:tgtEl>
                                          <p:spTgt spid="33"/>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nodeType="afterEffect">
                                  <p:stCondLst>
                                    <p:cond delay="500"/>
                                  </p:stCondLst>
                                  <p:childTnLst>
                                    <p:set>
                                      <p:cBhvr>
                                        <p:cTn id="39" dur="1" fill="hold">
                                          <p:stCondLst>
                                            <p:cond delay="0"/>
                                          </p:stCondLst>
                                        </p:cTn>
                                        <p:tgtEl>
                                          <p:spTgt spid="34"/>
                                        </p:tgtEl>
                                        <p:attrNameLst>
                                          <p:attrName>style.visibility</p:attrName>
                                        </p:attrNameLst>
                                      </p:cBhvr>
                                      <p:to>
                                        <p:strVal val="visible"/>
                                      </p:to>
                                    </p:set>
                                  </p:childTnLst>
                                </p:cTn>
                              </p:par>
                            </p:childTnLst>
                          </p:cTn>
                        </p:par>
                        <p:par>
                          <p:cTn id="40" fill="hold">
                            <p:stCondLst>
                              <p:cond delay="3500"/>
                            </p:stCondLst>
                            <p:childTnLst>
                              <p:par>
                                <p:cTn id="41" presetID="1" presetClass="entr" presetSubtype="0" fill="hold" nodeType="afterEffect">
                                  <p:stCondLst>
                                    <p:cond delay="50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18" grpId="0"/>
      <p:bldP spid="21"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E98AFF8-8523-4B09-89E5-42CD431FF64F}"/>
              </a:ext>
            </a:extLst>
          </p:cNvPr>
          <p:cNvSpPr>
            <a:spLocks noGrp="1"/>
          </p:cNvSpPr>
          <p:nvPr>
            <p:ph type="title"/>
          </p:nvPr>
        </p:nvSpPr>
        <p:spPr>
          <a:xfrm>
            <a:off x="3394789" y="218370"/>
            <a:ext cx="5402414" cy="1325563"/>
          </a:xfrm>
        </p:spPr>
        <p:txBody>
          <a:bodyPr/>
          <a:lstStyle/>
          <a:p>
            <a:pPr algn="ctr"/>
            <a:r>
              <a:rPr lang="en-US" dirty="0">
                <a:solidFill>
                  <a:srgbClr val="672C57"/>
                </a:solidFill>
                <a:latin typeface="Playlist" pitchFamily="50" charset="0"/>
              </a:rPr>
              <a:t>Restorative Self Care</a:t>
            </a:r>
          </a:p>
        </p:txBody>
      </p:sp>
      <p:sp>
        <p:nvSpPr>
          <p:cNvPr id="21" name="TextBox 20">
            <a:extLst>
              <a:ext uri="{FF2B5EF4-FFF2-40B4-BE49-F238E27FC236}">
                <a16:creationId xmlns:a16="http://schemas.microsoft.com/office/drawing/2014/main" id="{38B8D43F-D3B6-4042-AB50-A103B306954D}"/>
              </a:ext>
            </a:extLst>
          </p:cNvPr>
          <p:cNvSpPr txBox="1"/>
          <p:nvPr/>
        </p:nvSpPr>
        <p:spPr>
          <a:xfrm>
            <a:off x="648475" y="1008821"/>
            <a:ext cx="2957933" cy="5324535"/>
          </a:xfrm>
          <a:prstGeom prst="rect">
            <a:avLst/>
          </a:prstGeom>
          <a:solidFill>
            <a:schemeClr val="bg1"/>
          </a:solidFill>
        </p:spPr>
        <p:txBody>
          <a:bodyPr wrap="square" rtlCol="0">
            <a:spAutoFit/>
          </a:bodyPr>
          <a:lstStyle/>
          <a:p>
            <a:pPr algn="just"/>
            <a:r>
              <a:rPr lang="en-US" sz="2000" dirty="0">
                <a:solidFill>
                  <a:srgbClr val="672C57"/>
                </a:solidFill>
              </a:rPr>
              <a:t>Through a regular practice of releasing heavy emotion and inputting the good, with time and effort, capacity can be restored and even expanded.</a:t>
            </a:r>
          </a:p>
          <a:p>
            <a:pPr algn="just"/>
            <a:endParaRPr lang="en-US" sz="2000" dirty="0">
              <a:solidFill>
                <a:srgbClr val="672C57"/>
              </a:solidFill>
            </a:endParaRPr>
          </a:p>
          <a:p>
            <a:pPr algn="just"/>
            <a:r>
              <a:rPr lang="en-US" sz="2000" dirty="0">
                <a:solidFill>
                  <a:srgbClr val="672C57"/>
                </a:solidFill>
              </a:rPr>
              <a:t>They can exercise their power of personal choice by choosing the daily practice of releasing emotion.</a:t>
            </a:r>
          </a:p>
          <a:p>
            <a:pPr algn="just"/>
            <a:endParaRPr lang="en-US" sz="2000" dirty="0">
              <a:solidFill>
                <a:srgbClr val="672C57"/>
              </a:solidFill>
            </a:endParaRPr>
          </a:p>
          <a:p>
            <a:pPr algn="just"/>
            <a:r>
              <a:rPr lang="en-US" sz="2000" dirty="0">
                <a:solidFill>
                  <a:srgbClr val="672C57"/>
                </a:solidFill>
              </a:rPr>
              <a:t>In this way they gently take responsibility for their experience. </a:t>
            </a:r>
          </a:p>
        </p:txBody>
      </p:sp>
      <p:sp>
        <p:nvSpPr>
          <p:cNvPr id="22" name="Cylinder 21">
            <a:extLst>
              <a:ext uri="{FF2B5EF4-FFF2-40B4-BE49-F238E27FC236}">
                <a16:creationId xmlns:a16="http://schemas.microsoft.com/office/drawing/2014/main" id="{ACBC7E95-8130-4400-85DF-32FBBBEAC705}"/>
              </a:ext>
            </a:extLst>
          </p:cNvPr>
          <p:cNvSpPr/>
          <p:nvPr/>
        </p:nvSpPr>
        <p:spPr>
          <a:xfrm>
            <a:off x="3882189" y="1212538"/>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6948125-045A-4241-B9A6-A753AAF27EA5}"/>
              </a:ext>
            </a:extLst>
          </p:cNvPr>
          <p:cNvGrpSpPr/>
          <p:nvPr/>
        </p:nvGrpSpPr>
        <p:grpSpPr>
          <a:xfrm>
            <a:off x="3882189" y="4724547"/>
            <a:ext cx="4427621" cy="1525211"/>
            <a:chOff x="3882189" y="4539915"/>
            <a:chExt cx="4427621" cy="1525211"/>
          </a:xfrm>
        </p:grpSpPr>
        <p:sp>
          <p:nvSpPr>
            <p:cNvPr id="24" name="Cylinder 23">
              <a:extLst>
                <a:ext uri="{FF2B5EF4-FFF2-40B4-BE49-F238E27FC236}">
                  <a16:creationId xmlns:a16="http://schemas.microsoft.com/office/drawing/2014/main" id="{4B665A3D-506C-4039-AC68-F12943D0CC82}"/>
                </a:ext>
              </a:extLst>
            </p:cNvPr>
            <p:cNvSpPr/>
            <p:nvPr/>
          </p:nvSpPr>
          <p:spPr>
            <a:xfrm>
              <a:off x="3882189" y="4539915"/>
              <a:ext cx="4427621" cy="1525211"/>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B3080B1-9791-45FE-8F6F-681596F9AAFA}"/>
                </a:ext>
              </a:extLst>
            </p:cNvPr>
            <p:cNvSpPr txBox="1"/>
            <p:nvPr/>
          </p:nvSpPr>
          <p:spPr>
            <a:xfrm>
              <a:off x="4724399" y="5125938"/>
              <a:ext cx="2743200" cy="830997"/>
            </a:xfrm>
            <a:prstGeom prst="rect">
              <a:avLst/>
            </a:prstGeom>
            <a:noFill/>
          </p:spPr>
          <p:txBody>
            <a:bodyPr wrap="square" rtlCol="0">
              <a:spAutoFit/>
            </a:bodyPr>
            <a:lstStyle/>
            <a:p>
              <a:pPr algn="ctr"/>
              <a:r>
                <a:rPr lang="en-US" sz="4800" dirty="0">
                  <a:solidFill>
                    <a:schemeClr val="bg1"/>
                  </a:solidFill>
                </a:rPr>
                <a:t>Grief</a:t>
              </a:r>
            </a:p>
          </p:txBody>
        </p:sp>
      </p:grpSp>
      <p:grpSp>
        <p:nvGrpSpPr>
          <p:cNvPr id="26" name="Group 25">
            <a:extLst>
              <a:ext uri="{FF2B5EF4-FFF2-40B4-BE49-F238E27FC236}">
                <a16:creationId xmlns:a16="http://schemas.microsoft.com/office/drawing/2014/main" id="{1970948B-38BD-48F9-97C5-4B7670ADE2C7}"/>
              </a:ext>
            </a:extLst>
          </p:cNvPr>
          <p:cNvGrpSpPr/>
          <p:nvPr/>
        </p:nvGrpSpPr>
        <p:grpSpPr>
          <a:xfrm>
            <a:off x="3882189" y="3826189"/>
            <a:ext cx="4427621" cy="1386221"/>
            <a:chOff x="3882189" y="3641557"/>
            <a:chExt cx="4427621" cy="1386221"/>
          </a:xfrm>
        </p:grpSpPr>
        <p:sp>
          <p:nvSpPr>
            <p:cNvPr id="27" name="Cylinder 26">
              <a:extLst>
                <a:ext uri="{FF2B5EF4-FFF2-40B4-BE49-F238E27FC236}">
                  <a16:creationId xmlns:a16="http://schemas.microsoft.com/office/drawing/2014/main" id="{3AB6EA5B-6A80-4EC4-919E-6B2B3414CD1B}"/>
                </a:ext>
              </a:extLst>
            </p:cNvPr>
            <p:cNvSpPr/>
            <p:nvPr/>
          </p:nvSpPr>
          <p:spPr>
            <a:xfrm>
              <a:off x="3882189" y="3641557"/>
              <a:ext cx="4427621" cy="1386221"/>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443985D-4C0B-4EF3-911B-AA94AC40762C}"/>
                </a:ext>
              </a:extLst>
            </p:cNvPr>
            <p:cNvSpPr txBox="1"/>
            <p:nvPr/>
          </p:nvSpPr>
          <p:spPr>
            <a:xfrm>
              <a:off x="4724399" y="4173497"/>
              <a:ext cx="2743200" cy="830997"/>
            </a:xfrm>
            <a:prstGeom prst="rect">
              <a:avLst/>
            </a:prstGeom>
            <a:noFill/>
          </p:spPr>
          <p:txBody>
            <a:bodyPr wrap="square" rtlCol="0">
              <a:spAutoFit/>
            </a:bodyPr>
            <a:lstStyle/>
            <a:p>
              <a:pPr algn="ctr"/>
              <a:r>
                <a:rPr lang="en-US" sz="4800" dirty="0">
                  <a:solidFill>
                    <a:schemeClr val="bg1"/>
                  </a:solidFill>
                </a:rPr>
                <a:t>Guilt</a:t>
              </a:r>
            </a:p>
          </p:txBody>
        </p:sp>
      </p:grpSp>
      <p:grpSp>
        <p:nvGrpSpPr>
          <p:cNvPr id="29" name="Group 28">
            <a:extLst>
              <a:ext uri="{FF2B5EF4-FFF2-40B4-BE49-F238E27FC236}">
                <a16:creationId xmlns:a16="http://schemas.microsoft.com/office/drawing/2014/main" id="{79D47EA1-B4A0-40AB-9578-1F8134EF132C}"/>
              </a:ext>
            </a:extLst>
          </p:cNvPr>
          <p:cNvGrpSpPr/>
          <p:nvPr/>
        </p:nvGrpSpPr>
        <p:grpSpPr>
          <a:xfrm>
            <a:off x="3882189" y="3008043"/>
            <a:ext cx="4427621" cy="1325563"/>
            <a:chOff x="3882189" y="2823411"/>
            <a:chExt cx="4427621" cy="1325563"/>
          </a:xfrm>
        </p:grpSpPr>
        <p:sp>
          <p:nvSpPr>
            <p:cNvPr id="30" name="Cylinder 29">
              <a:extLst>
                <a:ext uri="{FF2B5EF4-FFF2-40B4-BE49-F238E27FC236}">
                  <a16:creationId xmlns:a16="http://schemas.microsoft.com/office/drawing/2014/main" id="{72C03433-55DC-4B62-9BE4-E091B08AF5A1}"/>
                </a:ext>
              </a:extLst>
            </p:cNvPr>
            <p:cNvSpPr/>
            <p:nvPr/>
          </p:nvSpPr>
          <p:spPr>
            <a:xfrm>
              <a:off x="3882189" y="2823411"/>
              <a:ext cx="4427621" cy="1325563"/>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3E2D1432-FA62-4F89-9F92-4132B48272F1}"/>
                </a:ext>
              </a:extLst>
            </p:cNvPr>
            <p:cNvSpPr txBox="1"/>
            <p:nvPr/>
          </p:nvSpPr>
          <p:spPr>
            <a:xfrm>
              <a:off x="4724399" y="3292466"/>
              <a:ext cx="2743200" cy="830997"/>
            </a:xfrm>
            <a:prstGeom prst="rect">
              <a:avLst/>
            </a:prstGeom>
            <a:noFill/>
          </p:spPr>
          <p:txBody>
            <a:bodyPr wrap="square" rtlCol="0">
              <a:spAutoFit/>
            </a:bodyPr>
            <a:lstStyle/>
            <a:p>
              <a:pPr algn="ctr"/>
              <a:r>
                <a:rPr lang="en-US" sz="4800" dirty="0">
                  <a:solidFill>
                    <a:schemeClr val="bg1"/>
                  </a:solidFill>
                </a:rPr>
                <a:t>Shame</a:t>
              </a:r>
            </a:p>
          </p:txBody>
        </p:sp>
      </p:grpSp>
      <p:grpSp>
        <p:nvGrpSpPr>
          <p:cNvPr id="32" name="Group 31">
            <a:extLst>
              <a:ext uri="{FF2B5EF4-FFF2-40B4-BE49-F238E27FC236}">
                <a16:creationId xmlns:a16="http://schemas.microsoft.com/office/drawing/2014/main" id="{3910ADAB-6860-4661-B6CD-3FCC52F49145}"/>
              </a:ext>
            </a:extLst>
          </p:cNvPr>
          <p:cNvGrpSpPr/>
          <p:nvPr/>
        </p:nvGrpSpPr>
        <p:grpSpPr>
          <a:xfrm>
            <a:off x="3882189" y="2565641"/>
            <a:ext cx="4427621" cy="929157"/>
            <a:chOff x="3882189" y="2381009"/>
            <a:chExt cx="4427621" cy="929157"/>
          </a:xfrm>
        </p:grpSpPr>
        <p:sp>
          <p:nvSpPr>
            <p:cNvPr id="33" name="Cylinder 32">
              <a:extLst>
                <a:ext uri="{FF2B5EF4-FFF2-40B4-BE49-F238E27FC236}">
                  <a16:creationId xmlns:a16="http://schemas.microsoft.com/office/drawing/2014/main" id="{C57078C3-4AE5-41C5-9D10-726F8850EBDF}"/>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374BA98-6184-4AF1-931D-0B116091F9C1}"/>
                </a:ext>
              </a:extLst>
            </p:cNvPr>
            <p:cNvSpPr txBox="1"/>
            <p:nvPr/>
          </p:nvSpPr>
          <p:spPr>
            <a:xfrm>
              <a:off x="4724399" y="2479169"/>
              <a:ext cx="2743200" cy="830997"/>
            </a:xfrm>
            <a:prstGeom prst="rect">
              <a:avLst/>
            </a:prstGeom>
            <a:noFill/>
          </p:spPr>
          <p:txBody>
            <a:bodyPr wrap="square" rtlCol="0">
              <a:spAutoFit/>
            </a:bodyPr>
            <a:lstStyle/>
            <a:p>
              <a:pPr algn="ctr"/>
              <a:r>
                <a:rPr lang="en-US" sz="4800" dirty="0">
                  <a:solidFill>
                    <a:schemeClr val="bg1"/>
                  </a:solidFill>
                </a:rPr>
                <a:t>Fear</a:t>
              </a:r>
            </a:p>
          </p:txBody>
        </p:sp>
      </p:grpSp>
      <p:sp>
        <p:nvSpPr>
          <p:cNvPr id="35" name="TextBox 34">
            <a:extLst>
              <a:ext uri="{FF2B5EF4-FFF2-40B4-BE49-F238E27FC236}">
                <a16:creationId xmlns:a16="http://schemas.microsoft.com/office/drawing/2014/main" id="{6F900527-F734-45A2-A05D-32049AC51E88}"/>
              </a:ext>
            </a:extLst>
          </p:cNvPr>
          <p:cNvSpPr txBox="1"/>
          <p:nvPr/>
        </p:nvSpPr>
        <p:spPr>
          <a:xfrm>
            <a:off x="4724399" y="1375713"/>
            <a:ext cx="2743200" cy="830997"/>
          </a:xfrm>
          <a:prstGeom prst="rect">
            <a:avLst/>
          </a:prstGeom>
          <a:noFill/>
        </p:spPr>
        <p:txBody>
          <a:bodyPr wrap="square" rtlCol="0">
            <a:spAutoFit/>
          </a:bodyPr>
          <a:lstStyle/>
          <a:p>
            <a:pPr algn="ctr"/>
            <a:r>
              <a:rPr lang="en-US" sz="4800" dirty="0">
                <a:solidFill>
                  <a:schemeClr val="bg1"/>
                </a:solidFill>
              </a:rPr>
              <a:t>Capacity</a:t>
            </a:r>
          </a:p>
        </p:txBody>
      </p:sp>
      <p:pic>
        <p:nvPicPr>
          <p:cNvPr id="20" name="Picture 19">
            <a:extLst>
              <a:ext uri="{FF2B5EF4-FFF2-40B4-BE49-F238E27FC236}">
                <a16:creationId xmlns:a16="http://schemas.microsoft.com/office/drawing/2014/main" id="{33876017-87A3-4571-A3FE-8BC5DD964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76390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FE7F1-5639-4514-9983-2349642FCE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78D398-52CB-48F8-907A-815C2300587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2582182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212541"/>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D5AB731-2ACE-48E3-A642-876579726111}"/>
              </a:ext>
            </a:extLst>
          </p:cNvPr>
          <p:cNvGrpSpPr/>
          <p:nvPr/>
        </p:nvGrpSpPr>
        <p:grpSpPr>
          <a:xfrm>
            <a:off x="3882189" y="4868359"/>
            <a:ext cx="4427621" cy="1381403"/>
            <a:chOff x="3882189" y="4683723"/>
            <a:chExt cx="4427621" cy="1381403"/>
          </a:xfrm>
        </p:grpSpPr>
        <p:sp>
          <p:nvSpPr>
            <p:cNvPr id="5" name="Cylinder 4">
              <a:extLst>
                <a:ext uri="{FF2B5EF4-FFF2-40B4-BE49-F238E27FC236}">
                  <a16:creationId xmlns:a16="http://schemas.microsoft.com/office/drawing/2014/main" id="{637031FA-05AF-4410-9260-C394A273C55E}"/>
                </a:ext>
              </a:extLst>
            </p:cNvPr>
            <p:cNvSpPr/>
            <p:nvPr/>
          </p:nvSpPr>
          <p:spPr>
            <a:xfrm>
              <a:off x="3882189" y="4683723"/>
              <a:ext cx="4427621" cy="1381403"/>
            </a:xfrm>
            <a:prstGeom prst="can">
              <a:avLst/>
            </a:prstGeom>
            <a:solidFill>
              <a:srgbClr val="778436"/>
            </a:solidFill>
            <a:ln>
              <a:solidFill>
                <a:srgbClr val="7784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B2F2DD-68FF-4FEE-9DA1-7285647925E9}"/>
                </a:ext>
              </a:extLst>
            </p:cNvPr>
            <p:cNvSpPr txBox="1"/>
            <p:nvPr/>
          </p:nvSpPr>
          <p:spPr>
            <a:xfrm>
              <a:off x="4724399" y="5125938"/>
              <a:ext cx="2743200" cy="830997"/>
            </a:xfrm>
            <a:prstGeom prst="rect">
              <a:avLst/>
            </a:prstGeom>
            <a:noFill/>
          </p:spPr>
          <p:txBody>
            <a:bodyPr wrap="square" rtlCol="0">
              <a:spAutoFit/>
            </a:bodyPr>
            <a:lstStyle/>
            <a:p>
              <a:pPr algn="ctr"/>
              <a:r>
                <a:rPr lang="en-US" sz="4800" dirty="0">
                  <a:solidFill>
                    <a:schemeClr val="bg1"/>
                  </a:solidFill>
                </a:rPr>
                <a:t>Grief</a:t>
              </a:r>
            </a:p>
          </p:txBody>
        </p:sp>
      </p:grpSp>
      <p:grpSp>
        <p:nvGrpSpPr>
          <p:cNvPr id="15" name="Group 14">
            <a:extLst>
              <a:ext uri="{FF2B5EF4-FFF2-40B4-BE49-F238E27FC236}">
                <a16:creationId xmlns:a16="http://schemas.microsoft.com/office/drawing/2014/main" id="{D9B46D5C-FBBC-40B7-9DA3-EA94FB078944}"/>
              </a:ext>
            </a:extLst>
          </p:cNvPr>
          <p:cNvGrpSpPr/>
          <p:nvPr/>
        </p:nvGrpSpPr>
        <p:grpSpPr>
          <a:xfrm>
            <a:off x="3882189" y="4808093"/>
            <a:ext cx="4427621" cy="488033"/>
            <a:chOff x="3882189" y="4173493"/>
            <a:chExt cx="4427621" cy="1031166"/>
          </a:xfrm>
        </p:grpSpPr>
        <p:sp>
          <p:nvSpPr>
            <p:cNvPr id="6" name="Cylinder 5">
              <a:extLst>
                <a:ext uri="{FF2B5EF4-FFF2-40B4-BE49-F238E27FC236}">
                  <a16:creationId xmlns:a16="http://schemas.microsoft.com/office/drawing/2014/main" id="{17CF47CC-F53A-4240-88DB-0D2A62A5B6E4}"/>
                </a:ext>
              </a:extLst>
            </p:cNvPr>
            <p:cNvSpPr/>
            <p:nvPr/>
          </p:nvSpPr>
          <p:spPr>
            <a:xfrm>
              <a:off x="3882189" y="4173493"/>
              <a:ext cx="4427621" cy="854282"/>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F5E4F3A-1705-4AB6-9E37-A9565B5D4218}"/>
                </a:ext>
              </a:extLst>
            </p:cNvPr>
            <p:cNvSpPr txBox="1"/>
            <p:nvPr/>
          </p:nvSpPr>
          <p:spPr>
            <a:xfrm>
              <a:off x="4724396" y="4229206"/>
              <a:ext cx="2743200" cy="975453"/>
            </a:xfrm>
            <a:prstGeom prst="rect">
              <a:avLst/>
            </a:prstGeom>
            <a:noFill/>
          </p:spPr>
          <p:txBody>
            <a:bodyPr wrap="square" rtlCol="0">
              <a:spAutoFit/>
            </a:bodyPr>
            <a:lstStyle/>
            <a:p>
              <a:pPr algn="ctr"/>
              <a:r>
                <a:rPr lang="en-US" sz="2400" dirty="0">
                  <a:solidFill>
                    <a:schemeClr val="bg1"/>
                  </a:solidFill>
                </a:rPr>
                <a:t>Guilt</a:t>
              </a:r>
            </a:p>
          </p:txBody>
        </p:sp>
      </p:grpSp>
      <p:grpSp>
        <p:nvGrpSpPr>
          <p:cNvPr id="16" name="Group 15">
            <a:extLst>
              <a:ext uri="{FF2B5EF4-FFF2-40B4-BE49-F238E27FC236}">
                <a16:creationId xmlns:a16="http://schemas.microsoft.com/office/drawing/2014/main" id="{1850420E-6172-4147-84D6-16B121087BC3}"/>
              </a:ext>
            </a:extLst>
          </p:cNvPr>
          <p:cNvGrpSpPr/>
          <p:nvPr/>
        </p:nvGrpSpPr>
        <p:grpSpPr>
          <a:xfrm>
            <a:off x="3882188" y="4503102"/>
            <a:ext cx="4427621" cy="495281"/>
            <a:chOff x="3882189" y="3155149"/>
            <a:chExt cx="4427621" cy="1185863"/>
          </a:xfrm>
        </p:grpSpPr>
        <p:sp>
          <p:nvSpPr>
            <p:cNvPr id="7" name="Cylinder 6">
              <a:extLst>
                <a:ext uri="{FF2B5EF4-FFF2-40B4-BE49-F238E27FC236}">
                  <a16:creationId xmlns:a16="http://schemas.microsoft.com/office/drawing/2014/main" id="{267B580C-8F7D-48CA-B68C-6D7DE9156258}"/>
                </a:ext>
              </a:extLst>
            </p:cNvPr>
            <p:cNvSpPr/>
            <p:nvPr/>
          </p:nvSpPr>
          <p:spPr>
            <a:xfrm>
              <a:off x="3882189" y="3155149"/>
              <a:ext cx="4427621" cy="993824"/>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3A2DE4-FC08-40AF-8A92-3C9B6513B855}"/>
                </a:ext>
              </a:extLst>
            </p:cNvPr>
            <p:cNvSpPr txBox="1"/>
            <p:nvPr/>
          </p:nvSpPr>
          <p:spPr>
            <a:xfrm>
              <a:off x="4724399" y="3235637"/>
              <a:ext cx="2743200" cy="1105375"/>
            </a:xfrm>
            <a:prstGeom prst="rect">
              <a:avLst/>
            </a:prstGeom>
            <a:noFill/>
          </p:spPr>
          <p:txBody>
            <a:bodyPr wrap="square" rtlCol="0">
              <a:spAutoFit/>
            </a:bodyPr>
            <a:lstStyle/>
            <a:p>
              <a:pPr algn="ctr"/>
              <a:r>
                <a:rPr lang="en-US" sz="2400" dirty="0">
                  <a:solidFill>
                    <a:schemeClr val="bg1"/>
                  </a:solidFill>
                </a:rPr>
                <a:t>Shame</a:t>
              </a:r>
            </a:p>
          </p:txBody>
        </p:sp>
      </p:grpSp>
      <p:grpSp>
        <p:nvGrpSpPr>
          <p:cNvPr id="17" name="Group 16">
            <a:extLst>
              <a:ext uri="{FF2B5EF4-FFF2-40B4-BE49-F238E27FC236}">
                <a16:creationId xmlns:a16="http://schemas.microsoft.com/office/drawing/2014/main" id="{3A194330-AE43-49C2-9DBD-FAA9F0B37BE2}"/>
              </a:ext>
            </a:extLst>
          </p:cNvPr>
          <p:cNvGrpSpPr/>
          <p:nvPr/>
        </p:nvGrpSpPr>
        <p:grpSpPr>
          <a:xfrm>
            <a:off x="3882187" y="4247887"/>
            <a:ext cx="4427621" cy="469616"/>
            <a:chOff x="3882189" y="2381009"/>
            <a:chExt cx="4427621" cy="1051246"/>
          </a:xfrm>
        </p:grpSpPr>
        <p:sp>
          <p:nvSpPr>
            <p:cNvPr id="8" name="Cylinder 7">
              <a:extLst>
                <a:ext uri="{FF2B5EF4-FFF2-40B4-BE49-F238E27FC236}">
                  <a16:creationId xmlns:a16="http://schemas.microsoft.com/office/drawing/2014/main" id="{35C4B287-A946-4111-A3CA-0FC75B70B747}"/>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3F50FB-7AC4-4A7D-9498-A575137B7D77}"/>
                </a:ext>
              </a:extLst>
            </p:cNvPr>
            <p:cNvSpPr txBox="1"/>
            <p:nvPr/>
          </p:nvSpPr>
          <p:spPr>
            <a:xfrm>
              <a:off x="4724398" y="2398807"/>
              <a:ext cx="2743200" cy="1033448"/>
            </a:xfrm>
            <a:prstGeom prst="rect">
              <a:avLst/>
            </a:prstGeom>
            <a:noFill/>
          </p:spPr>
          <p:txBody>
            <a:bodyPr wrap="square" rtlCol="0">
              <a:spAutoFit/>
            </a:bodyPr>
            <a:lstStyle/>
            <a:p>
              <a:pPr algn="ctr"/>
              <a:r>
                <a:rPr lang="en-US" sz="2400" dirty="0">
                  <a:solidFill>
                    <a:schemeClr val="bg1"/>
                  </a:solidFill>
                </a:rPr>
                <a:t>Fear</a:t>
              </a: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375717"/>
            <a:ext cx="2743200" cy="830997"/>
          </a:xfrm>
          <a:prstGeom prst="rect">
            <a:avLst/>
          </a:prstGeom>
          <a:noFill/>
        </p:spPr>
        <p:txBody>
          <a:bodyPr wrap="square" rtlCol="0">
            <a:spAutoFit/>
          </a:bodyPr>
          <a:lstStyle/>
          <a:p>
            <a:pPr algn="ctr"/>
            <a:r>
              <a:rPr lang="en-US" sz="4800" dirty="0">
                <a:solidFill>
                  <a:schemeClr val="bg1"/>
                </a:solidFill>
              </a:rPr>
              <a:t>Capacity</a:t>
            </a:r>
          </a:p>
        </p:txBody>
      </p:sp>
      <p:sp>
        <p:nvSpPr>
          <p:cNvPr id="19" name="Title 1">
            <a:extLst>
              <a:ext uri="{FF2B5EF4-FFF2-40B4-BE49-F238E27FC236}">
                <a16:creationId xmlns:a16="http://schemas.microsoft.com/office/drawing/2014/main" id="{5E98AFF8-8523-4B09-89E5-42CD431FF64F}"/>
              </a:ext>
            </a:extLst>
          </p:cNvPr>
          <p:cNvSpPr>
            <a:spLocks noGrp="1"/>
          </p:cNvSpPr>
          <p:nvPr>
            <p:ph type="title"/>
          </p:nvPr>
        </p:nvSpPr>
        <p:spPr>
          <a:xfrm>
            <a:off x="3394789" y="218370"/>
            <a:ext cx="5402414" cy="1325563"/>
          </a:xfrm>
        </p:spPr>
        <p:txBody>
          <a:bodyPr/>
          <a:lstStyle/>
          <a:p>
            <a:pPr algn="ctr"/>
            <a:r>
              <a:rPr lang="en-US" dirty="0">
                <a:solidFill>
                  <a:srgbClr val="672C57"/>
                </a:solidFill>
                <a:latin typeface="Playlist" pitchFamily="50" charset="0"/>
              </a:rPr>
              <a:t>Restorative Self Care</a:t>
            </a:r>
          </a:p>
        </p:txBody>
      </p:sp>
      <p:sp>
        <p:nvSpPr>
          <p:cNvPr id="20" name="TextBox 19">
            <a:extLst>
              <a:ext uri="{FF2B5EF4-FFF2-40B4-BE49-F238E27FC236}">
                <a16:creationId xmlns:a16="http://schemas.microsoft.com/office/drawing/2014/main" id="{3EE3E34E-4C87-45C3-A880-AA7B9267DE06}"/>
              </a:ext>
            </a:extLst>
          </p:cNvPr>
          <p:cNvSpPr txBox="1"/>
          <p:nvPr/>
        </p:nvSpPr>
        <p:spPr>
          <a:xfrm>
            <a:off x="8585575" y="1008821"/>
            <a:ext cx="3082221" cy="2862322"/>
          </a:xfrm>
          <a:prstGeom prst="rect">
            <a:avLst/>
          </a:prstGeom>
          <a:solidFill>
            <a:schemeClr val="bg1"/>
          </a:solidFill>
        </p:spPr>
        <p:txBody>
          <a:bodyPr wrap="square" rtlCol="0">
            <a:spAutoFit/>
          </a:bodyPr>
          <a:lstStyle/>
          <a:p>
            <a:pPr algn="just"/>
            <a:r>
              <a:rPr lang="en-US" sz="2000" dirty="0">
                <a:solidFill>
                  <a:srgbClr val="672C57"/>
                </a:solidFill>
              </a:rPr>
              <a:t>Over time and as they work through the Hope Model of Healing, they’ll start to feel relief from grief.</a:t>
            </a:r>
          </a:p>
          <a:p>
            <a:pPr algn="just"/>
            <a:endParaRPr lang="en-US" sz="2000" dirty="0">
              <a:solidFill>
                <a:srgbClr val="672C57"/>
              </a:solidFill>
            </a:endParaRPr>
          </a:p>
          <a:p>
            <a:pPr algn="just"/>
            <a:r>
              <a:rPr lang="en-US" sz="2000" dirty="0">
                <a:solidFill>
                  <a:srgbClr val="672C57"/>
                </a:solidFill>
              </a:rPr>
              <a:t>Because we’re human we will always experience a range of emotions.</a:t>
            </a:r>
          </a:p>
          <a:p>
            <a:pPr algn="just"/>
            <a:endParaRPr lang="en-US" sz="2000" dirty="0">
              <a:solidFill>
                <a:srgbClr val="672C57"/>
              </a:solidFill>
            </a:endParaRPr>
          </a:p>
        </p:txBody>
      </p:sp>
      <p:sp>
        <p:nvSpPr>
          <p:cNvPr id="22" name="TextBox 21">
            <a:extLst>
              <a:ext uri="{FF2B5EF4-FFF2-40B4-BE49-F238E27FC236}">
                <a16:creationId xmlns:a16="http://schemas.microsoft.com/office/drawing/2014/main" id="{7DE08068-26C4-48A6-8FCA-772B39608E64}"/>
              </a:ext>
            </a:extLst>
          </p:cNvPr>
          <p:cNvSpPr txBox="1"/>
          <p:nvPr/>
        </p:nvSpPr>
        <p:spPr>
          <a:xfrm>
            <a:off x="648475" y="1008821"/>
            <a:ext cx="2957933" cy="5324535"/>
          </a:xfrm>
          <a:prstGeom prst="rect">
            <a:avLst/>
          </a:prstGeom>
          <a:solidFill>
            <a:schemeClr val="bg1"/>
          </a:solidFill>
        </p:spPr>
        <p:txBody>
          <a:bodyPr wrap="square" rtlCol="0">
            <a:spAutoFit/>
          </a:bodyPr>
          <a:lstStyle/>
          <a:p>
            <a:pPr algn="just"/>
            <a:r>
              <a:rPr lang="en-US" sz="2000" dirty="0">
                <a:solidFill>
                  <a:srgbClr val="672C57"/>
                </a:solidFill>
              </a:rPr>
              <a:t>Through a regular practice of releasing heavy emotion and inputting the good, with time and effort, capacity can be restored and even expanded.</a:t>
            </a:r>
          </a:p>
          <a:p>
            <a:pPr algn="just"/>
            <a:endParaRPr lang="en-US" sz="2000" dirty="0">
              <a:solidFill>
                <a:srgbClr val="672C57"/>
              </a:solidFill>
            </a:endParaRPr>
          </a:p>
          <a:p>
            <a:pPr algn="just"/>
            <a:r>
              <a:rPr lang="en-US" sz="2000" dirty="0">
                <a:solidFill>
                  <a:srgbClr val="672C57"/>
                </a:solidFill>
              </a:rPr>
              <a:t>They can exercise their power of personal choice by choosing the daily practice of releasing emotion.</a:t>
            </a:r>
          </a:p>
          <a:p>
            <a:pPr algn="just"/>
            <a:endParaRPr lang="en-US" sz="2000" dirty="0">
              <a:solidFill>
                <a:srgbClr val="672C57"/>
              </a:solidFill>
            </a:endParaRPr>
          </a:p>
          <a:p>
            <a:pPr algn="just"/>
            <a:r>
              <a:rPr lang="en-US" sz="2000" dirty="0">
                <a:solidFill>
                  <a:srgbClr val="672C57"/>
                </a:solidFill>
              </a:rPr>
              <a:t>In this way they gently take responsibility for their experience. </a:t>
            </a:r>
          </a:p>
        </p:txBody>
      </p:sp>
      <p:pic>
        <p:nvPicPr>
          <p:cNvPr id="23" name="Picture 22">
            <a:extLst>
              <a:ext uri="{FF2B5EF4-FFF2-40B4-BE49-F238E27FC236}">
                <a16:creationId xmlns:a16="http://schemas.microsoft.com/office/drawing/2014/main" id="{8817A5A9-101F-4FA6-8588-4C13AF2884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8999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ylinder 3">
            <a:extLst>
              <a:ext uri="{FF2B5EF4-FFF2-40B4-BE49-F238E27FC236}">
                <a16:creationId xmlns:a16="http://schemas.microsoft.com/office/drawing/2014/main" id="{EFE61E3C-443E-4D38-8C5F-2131AD8A56E9}"/>
              </a:ext>
            </a:extLst>
          </p:cNvPr>
          <p:cNvSpPr/>
          <p:nvPr/>
        </p:nvSpPr>
        <p:spPr>
          <a:xfrm>
            <a:off x="3882189" y="1221330"/>
            <a:ext cx="4427621" cy="503722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9B46D5C-FBBC-40B7-9DA3-EA94FB078944}"/>
              </a:ext>
            </a:extLst>
          </p:cNvPr>
          <p:cNvGrpSpPr/>
          <p:nvPr/>
        </p:nvGrpSpPr>
        <p:grpSpPr>
          <a:xfrm>
            <a:off x="3882185" y="5911079"/>
            <a:ext cx="4427621" cy="461664"/>
            <a:chOff x="3882189" y="4173493"/>
            <a:chExt cx="4427621" cy="1031166"/>
          </a:xfrm>
        </p:grpSpPr>
        <p:sp>
          <p:nvSpPr>
            <p:cNvPr id="6" name="Cylinder 5">
              <a:extLst>
                <a:ext uri="{FF2B5EF4-FFF2-40B4-BE49-F238E27FC236}">
                  <a16:creationId xmlns:a16="http://schemas.microsoft.com/office/drawing/2014/main" id="{17CF47CC-F53A-4240-88DB-0D2A62A5B6E4}"/>
                </a:ext>
              </a:extLst>
            </p:cNvPr>
            <p:cNvSpPr/>
            <p:nvPr/>
          </p:nvSpPr>
          <p:spPr>
            <a:xfrm>
              <a:off x="3882189" y="4173493"/>
              <a:ext cx="4427621" cy="854282"/>
            </a:xfrm>
            <a:prstGeom prst="can">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F5E4F3A-1705-4AB6-9E37-A9565B5D4218}"/>
                </a:ext>
              </a:extLst>
            </p:cNvPr>
            <p:cNvSpPr txBox="1"/>
            <p:nvPr/>
          </p:nvSpPr>
          <p:spPr>
            <a:xfrm>
              <a:off x="4724396" y="4229206"/>
              <a:ext cx="2743200" cy="975453"/>
            </a:xfrm>
            <a:prstGeom prst="rect">
              <a:avLst/>
            </a:prstGeom>
            <a:noFill/>
          </p:spPr>
          <p:txBody>
            <a:bodyPr wrap="square" rtlCol="0">
              <a:spAutoFit/>
            </a:bodyPr>
            <a:lstStyle/>
            <a:p>
              <a:pPr algn="ctr"/>
              <a:endParaRPr lang="en-US" sz="2400" dirty="0">
                <a:solidFill>
                  <a:schemeClr val="bg1"/>
                </a:solidFill>
              </a:endParaRPr>
            </a:p>
          </p:txBody>
        </p:sp>
      </p:grpSp>
      <p:grpSp>
        <p:nvGrpSpPr>
          <p:cNvPr id="16" name="Group 15">
            <a:extLst>
              <a:ext uri="{FF2B5EF4-FFF2-40B4-BE49-F238E27FC236}">
                <a16:creationId xmlns:a16="http://schemas.microsoft.com/office/drawing/2014/main" id="{1850420E-6172-4147-84D6-16B121087BC3}"/>
              </a:ext>
            </a:extLst>
          </p:cNvPr>
          <p:cNvGrpSpPr/>
          <p:nvPr/>
        </p:nvGrpSpPr>
        <p:grpSpPr>
          <a:xfrm>
            <a:off x="3882185" y="5757693"/>
            <a:ext cx="4427621" cy="290949"/>
            <a:chOff x="3882189" y="3155149"/>
            <a:chExt cx="4427621" cy="1185863"/>
          </a:xfrm>
        </p:grpSpPr>
        <p:sp>
          <p:nvSpPr>
            <p:cNvPr id="7" name="Cylinder 6">
              <a:extLst>
                <a:ext uri="{FF2B5EF4-FFF2-40B4-BE49-F238E27FC236}">
                  <a16:creationId xmlns:a16="http://schemas.microsoft.com/office/drawing/2014/main" id="{267B580C-8F7D-48CA-B68C-6D7DE9156258}"/>
                </a:ext>
              </a:extLst>
            </p:cNvPr>
            <p:cNvSpPr/>
            <p:nvPr/>
          </p:nvSpPr>
          <p:spPr>
            <a:xfrm>
              <a:off x="3882189" y="3155149"/>
              <a:ext cx="4427621" cy="993824"/>
            </a:xfrm>
            <a:prstGeom prst="ca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03A2DE4-FC08-40AF-8A92-3C9B6513B855}"/>
                </a:ext>
              </a:extLst>
            </p:cNvPr>
            <p:cNvSpPr txBox="1"/>
            <p:nvPr/>
          </p:nvSpPr>
          <p:spPr>
            <a:xfrm>
              <a:off x="4724399" y="3235637"/>
              <a:ext cx="2743200" cy="1105375"/>
            </a:xfrm>
            <a:prstGeom prst="rect">
              <a:avLst/>
            </a:prstGeom>
            <a:noFill/>
          </p:spPr>
          <p:txBody>
            <a:bodyPr wrap="square" rtlCol="0">
              <a:spAutoFit/>
            </a:bodyPr>
            <a:lstStyle/>
            <a:p>
              <a:pPr algn="ctr"/>
              <a:endParaRPr lang="en-US" sz="2400" dirty="0">
                <a:solidFill>
                  <a:schemeClr val="bg1"/>
                </a:solidFill>
              </a:endParaRPr>
            </a:p>
          </p:txBody>
        </p:sp>
      </p:grpSp>
      <p:grpSp>
        <p:nvGrpSpPr>
          <p:cNvPr id="17" name="Group 16">
            <a:extLst>
              <a:ext uri="{FF2B5EF4-FFF2-40B4-BE49-F238E27FC236}">
                <a16:creationId xmlns:a16="http://schemas.microsoft.com/office/drawing/2014/main" id="{3A194330-AE43-49C2-9DBD-FAA9F0B37BE2}"/>
              </a:ext>
            </a:extLst>
          </p:cNvPr>
          <p:cNvGrpSpPr/>
          <p:nvPr/>
        </p:nvGrpSpPr>
        <p:grpSpPr>
          <a:xfrm>
            <a:off x="3882181" y="5587455"/>
            <a:ext cx="4427621" cy="284538"/>
            <a:chOff x="3882189" y="2381009"/>
            <a:chExt cx="4427621" cy="1051246"/>
          </a:xfrm>
        </p:grpSpPr>
        <p:sp>
          <p:nvSpPr>
            <p:cNvPr id="8" name="Cylinder 7">
              <a:extLst>
                <a:ext uri="{FF2B5EF4-FFF2-40B4-BE49-F238E27FC236}">
                  <a16:creationId xmlns:a16="http://schemas.microsoft.com/office/drawing/2014/main" id="{35C4B287-A946-4111-A3CA-0FC75B70B747}"/>
                </a:ext>
              </a:extLst>
            </p:cNvPr>
            <p:cNvSpPr/>
            <p:nvPr/>
          </p:nvSpPr>
          <p:spPr>
            <a:xfrm>
              <a:off x="3882189" y="2381009"/>
              <a:ext cx="4427621" cy="835434"/>
            </a:xfrm>
            <a:prstGeom prst="ca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13F50FB-7AC4-4A7D-9498-A575137B7D77}"/>
                </a:ext>
              </a:extLst>
            </p:cNvPr>
            <p:cNvSpPr txBox="1"/>
            <p:nvPr/>
          </p:nvSpPr>
          <p:spPr>
            <a:xfrm>
              <a:off x="4724398" y="2398807"/>
              <a:ext cx="2743200" cy="1033448"/>
            </a:xfrm>
            <a:prstGeom prst="rect">
              <a:avLst/>
            </a:prstGeom>
            <a:noFill/>
          </p:spPr>
          <p:txBody>
            <a:bodyPr wrap="square" rtlCol="0">
              <a:spAutoFit/>
            </a:bodyPr>
            <a:lstStyle/>
            <a:p>
              <a:pPr algn="ctr"/>
              <a:endParaRPr lang="en-US" sz="2400" dirty="0">
                <a:solidFill>
                  <a:schemeClr val="bg1"/>
                </a:solidFill>
              </a:endParaRPr>
            </a:p>
          </p:txBody>
        </p:sp>
      </p:grpSp>
      <p:sp>
        <p:nvSpPr>
          <p:cNvPr id="13" name="TextBox 12">
            <a:extLst>
              <a:ext uri="{FF2B5EF4-FFF2-40B4-BE49-F238E27FC236}">
                <a16:creationId xmlns:a16="http://schemas.microsoft.com/office/drawing/2014/main" id="{B890FE9F-5791-45AA-8F69-63E2D55E11C8}"/>
              </a:ext>
            </a:extLst>
          </p:cNvPr>
          <p:cNvSpPr txBox="1"/>
          <p:nvPr/>
        </p:nvSpPr>
        <p:spPr>
          <a:xfrm>
            <a:off x="4724399" y="1384505"/>
            <a:ext cx="2743200" cy="830997"/>
          </a:xfrm>
          <a:prstGeom prst="rect">
            <a:avLst/>
          </a:prstGeom>
          <a:noFill/>
        </p:spPr>
        <p:txBody>
          <a:bodyPr wrap="square" rtlCol="0">
            <a:spAutoFit/>
          </a:bodyPr>
          <a:lstStyle/>
          <a:p>
            <a:pPr algn="ctr"/>
            <a:r>
              <a:rPr lang="en-US" sz="4800" dirty="0">
                <a:solidFill>
                  <a:schemeClr val="bg1"/>
                </a:solidFill>
              </a:rPr>
              <a:t>Capacity</a:t>
            </a:r>
          </a:p>
        </p:txBody>
      </p:sp>
      <p:sp>
        <p:nvSpPr>
          <p:cNvPr id="19" name="TextBox 18">
            <a:extLst>
              <a:ext uri="{FF2B5EF4-FFF2-40B4-BE49-F238E27FC236}">
                <a16:creationId xmlns:a16="http://schemas.microsoft.com/office/drawing/2014/main" id="{6A92D931-19CB-4797-BBD9-99868A2BB79E}"/>
              </a:ext>
            </a:extLst>
          </p:cNvPr>
          <p:cNvSpPr txBox="1"/>
          <p:nvPr/>
        </p:nvSpPr>
        <p:spPr>
          <a:xfrm>
            <a:off x="8585575" y="1008821"/>
            <a:ext cx="3082221" cy="5016758"/>
          </a:xfrm>
          <a:prstGeom prst="rect">
            <a:avLst/>
          </a:prstGeom>
          <a:solidFill>
            <a:schemeClr val="bg1"/>
          </a:solidFill>
        </p:spPr>
        <p:txBody>
          <a:bodyPr wrap="square" rtlCol="0">
            <a:spAutoFit/>
          </a:bodyPr>
          <a:lstStyle/>
          <a:p>
            <a:pPr algn="just"/>
            <a:r>
              <a:rPr lang="en-US" sz="2000" dirty="0">
                <a:solidFill>
                  <a:srgbClr val="672C57"/>
                </a:solidFill>
              </a:rPr>
              <a:t>Over time and as you work through the Hope Model of Healing, you’ll start to feel relief from grief.</a:t>
            </a:r>
          </a:p>
          <a:p>
            <a:pPr algn="just"/>
            <a:endParaRPr lang="en-US" sz="2000" dirty="0">
              <a:solidFill>
                <a:srgbClr val="672C57"/>
              </a:solidFill>
            </a:endParaRPr>
          </a:p>
          <a:p>
            <a:pPr algn="just"/>
            <a:r>
              <a:rPr lang="en-US" sz="2000" dirty="0">
                <a:solidFill>
                  <a:srgbClr val="672C57"/>
                </a:solidFill>
              </a:rPr>
              <a:t>Because you’re human you will always experience a range of emotions.</a:t>
            </a:r>
          </a:p>
          <a:p>
            <a:pPr algn="just"/>
            <a:endParaRPr lang="en-US" sz="2000" dirty="0">
              <a:solidFill>
                <a:srgbClr val="672C57"/>
              </a:solidFill>
            </a:endParaRPr>
          </a:p>
          <a:p>
            <a:pPr algn="just"/>
            <a:r>
              <a:rPr lang="en-US" sz="2000" dirty="0">
                <a:solidFill>
                  <a:srgbClr val="672C57"/>
                </a:solidFill>
              </a:rPr>
              <a:t>Yet having released heavy grief they can restore their capacity again.</a:t>
            </a:r>
          </a:p>
          <a:p>
            <a:pPr algn="just"/>
            <a:endParaRPr lang="en-US" sz="2000" dirty="0">
              <a:solidFill>
                <a:srgbClr val="672C57"/>
              </a:solidFill>
            </a:endParaRPr>
          </a:p>
          <a:p>
            <a:pPr algn="just"/>
            <a:r>
              <a:rPr lang="en-US" sz="2000" dirty="0">
                <a:solidFill>
                  <a:srgbClr val="672C57"/>
                </a:solidFill>
              </a:rPr>
              <a:t>Regardless of their capacity they are always whole and worthy.</a:t>
            </a:r>
            <a:endParaRPr lang="en-US" sz="1600" dirty="0">
              <a:solidFill>
                <a:srgbClr val="672C57"/>
              </a:solidFill>
            </a:endParaRPr>
          </a:p>
        </p:txBody>
      </p:sp>
      <p:sp>
        <p:nvSpPr>
          <p:cNvPr id="23" name="Title 1">
            <a:extLst>
              <a:ext uri="{FF2B5EF4-FFF2-40B4-BE49-F238E27FC236}">
                <a16:creationId xmlns:a16="http://schemas.microsoft.com/office/drawing/2014/main" id="{7228EBC6-1CAB-4CDA-984C-0BA7D7F74B83}"/>
              </a:ext>
            </a:extLst>
          </p:cNvPr>
          <p:cNvSpPr txBox="1">
            <a:spLocks/>
          </p:cNvSpPr>
          <p:nvPr/>
        </p:nvSpPr>
        <p:spPr>
          <a:xfrm>
            <a:off x="3394789" y="218370"/>
            <a:ext cx="5402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672C57"/>
                </a:solidFill>
                <a:latin typeface="Playlist" pitchFamily="50" charset="0"/>
              </a:rPr>
              <a:t>Restorative Self Care</a:t>
            </a:r>
            <a:endParaRPr lang="en-US" dirty="0">
              <a:solidFill>
                <a:srgbClr val="672C57"/>
              </a:solidFill>
              <a:latin typeface="Playlist" pitchFamily="50" charset="0"/>
            </a:endParaRPr>
          </a:p>
        </p:txBody>
      </p:sp>
      <p:sp>
        <p:nvSpPr>
          <p:cNvPr id="20" name="TextBox 19">
            <a:extLst>
              <a:ext uri="{FF2B5EF4-FFF2-40B4-BE49-F238E27FC236}">
                <a16:creationId xmlns:a16="http://schemas.microsoft.com/office/drawing/2014/main" id="{2138918F-BDAB-4FDE-9482-106964E376D7}"/>
              </a:ext>
            </a:extLst>
          </p:cNvPr>
          <p:cNvSpPr txBox="1"/>
          <p:nvPr/>
        </p:nvSpPr>
        <p:spPr>
          <a:xfrm>
            <a:off x="8585575" y="1008821"/>
            <a:ext cx="3082221" cy="2862322"/>
          </a:xfrm>
          <a:prstGeom prst="rect">
            <a:avLst/>
          </a:prstGeom>
          <a:solidFill>
            <a:schemeClr val="bg1"/>
          </a:solidFill>
        </p:spPr>
        <p:txBody>
          <a:bodyPr wrap="square" rtlCol="0">
            <a:spAutoFit/>
          </a:bodyPr>
          <a:lstStyle/>
          <a:p>
            <a:pPr algn="just"/>
            <a:r>
              <a:rPr lang="en-US" sz="2000" dirty="0">
                <a:solidFill>
                  <a:srgbClr val="672C57"/>
                </a:solidFill>
              </a:rPr>
              <a:t>Over time and as they work through the Hope Model of Healing, they’ll start to feel relief from grief.</a:t>
            </a:r>
          </a:p>
          <a:p>
            <a:pPr algn="just"/>
            <a:endParaRPr lang="en-US" sz="2000" dirty="0">
              <a:solidFill>
                <a:srgbClr val="672C57"/>
              </a:solidFill>
            </a:endParaRPr>
          </a:p>
          <a:p>
            <a:pPr algn="just"/>
            <a:r>
              <a:rPr lang="en-US" sz="2000" dirty="0">
                <a:solidFill>
                  <a:srgbClr val="672C57"/>
                </a:solidFill>
              </a:rPr>
              <a:t>Because we’re human we will always experience a range of emotions.</a:t>
            </a:r>
          </a:p>
          <a:p>
            <a:pPr algn="just"/>
            <a:endParaRPr lang="en-US" sz="2000" dirty="0">
              <a:solidFill>
                <a:srgbClr val="672C57"/>
              </a:solidFill>
            </a:endParaRPr>
          </a:p>
        </p:txBody>
      </p:sp>
      <p:sp>
        <p:nvSpPr>
          <p:cNvPr id="21" name="TextBox 20">
            <a:extLst>
              <a:ext uri="{FF2B5EF4-FFF2-40B4-BE49-F238E27FC236}">
                <a16:creationId xmlns:a16="http://schemas.microsoft.com/office/drawing/2014/main" id="{16B24896-3A29-407C-A0E5-B8E6961010C9}"/>
              </a:ext>
            </a:extLst>
          </p:cNvPr>
          <p:cNvSpPr txBox="1"/>
          <p:nvPr/>
        </p:nvSpPr>
        <p:spPr>
          <a:xfrm>
            <a:off x="648475" y="1008821"/>
            <a:ext cx="2957933" cy="5324535"/>
          </a:xfrm>
          <a:prstGeom prst="rect">
            <a:avLst/>
          </a:prstGeom>
          <a:solidFill>
            <a:schemeClr val="bg1"/>
          </a:solidFill>
        </p:spPr>
        <p:txBody>
          <a:bodyPr wrap="square" rtlCol="0">
            <a:spAutoFit/>
          </a:bodyPr>
          <a:lstStyle/>
          <a:p>
            <a:pPr algn="just"/>
            <a:r>
              <a:rPr lang="en-US" sz="2000" dirty="0">
                <a:solidFill>
                  <a:srgbClr val="672C57"/>
                </a:solidFill>
              </a:rPr>
              <a:t>Through a regular practice of releasing heavy emotion and inputting the good, with time and effort, capacity can be restored and even expanded.</a:t>
            </a:r>
          </a:p>
          <a:p>
            <a:pPr algn="just"/>
            <a:endParaRPr lang="en-US" sz="2000" dirty="0">
              <a:solidFill>
                <a:srgbClr val="672C57"/>
              </a:solidFill>
            </a:endParaRPr>
          </a:p>
          <a:p>
            <a:pPr algn="just"/>
            <a:r>
              <a:rPr lang="en-US" sz="2000" dirty="0">
                <a:solidFill>
                  <a:srgbClr val="672C57"/>
                </a:solidFill>
              </a:rPr>
              <a:t>They can exercise their power of personal choice by choosing the daily practice of releasing emotion.</a:t>
            </a:r>
          </a:p>
          <a:p>
            <a:pPr algn="just"/>
            <a:endParaRPr lang="en-US" sz="2000" dirty="0">
              <a:solidFill>
                <a:srgbClr val="672C57"/>
              </a:solidFill>
            </a:endParaRPr>
          </a:p>
          <a:p>
            <a:pPr algn="just"/>
            <a:r>
              <a:rPr lang="en-US" sz="2000" dirty="0">
                <a:solidFill>
                  <a:srgbClr val="672C57"/>
                </a:solidFill>
              </a:rPr>
              <a:t>In this way they gently take responsibility for their experience. </a:t>
            </a:r>
          </a:p>
        </p:txBody>
      </p:sp>
      <p:pic>
        <p:nvPicPr>
          <p:cNvPr id="24" name="Picture 23">
            <a:extLst>
              <a:ext uri="{FF2B5EF4-FFF2-40B4-BE49-F238E27FC236}">
                <a16:creationId xmlns:a16="http://schemas.microsoft.com/office/drawing/2014/main" id="{FD2276A8-DB86-41D7-8CF4-4688760D3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60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3050796" y="1860302"/>
            <a:ext cx="6090407" cy="4351338"/>
          </a:xfrm>
        </p:spPr>
        <p:txBody>
          <a:bodyPr>
            <a:normAutofit/>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March 8th</a:t>
            </a:r>
          </a:p>
          <a:p>
            <a:pPr marL="514350" marR="0" indent="-742950">
              <a:lnSpc>
                <a:spcPct val="107000"/>
              </a:lnSpc>
              <a:spcBef>
                <a:spcPts val="0"/>
              </a:spcBef>
              <a:spcAft>
                <a:spcPts val="0"/>
              </a:spcAft>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Chapters 3 &amp; 4</a:t>
            </a: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10733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440B-14DE-4CCF-8D4E-7EDD8D90FD1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2426090-069B-40A7-B2BF-E3FB73C07B1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41981961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3E47E-2EEA-4444-B538-B8776D08FA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C93F1C-7842-4408-A9DF-6458BD1AADE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818193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TextBox 5">
            <a:extLst>
              <a:ext uri="{FF2B5EF4-FFF2-40B4-BE49-F238E27FC236}">
                <a16:creationId xmlns:a16="http://schemas.microsoft.com/office/drawing/2014/main" id="{34F9AFA2-AB02-4972-8CDC-6FB7E03A7CEB}"/>
              </a:ext>
            </a:extLst>
          </p:cNvPr>
          <p:cNvSpPr txBox="1"/>
          <p:nvPr/>
        </p:nvSpPr>
        <p:spPr>
          <a:xfrm>
            <a:off x="2087478" y="838938"/>
            <a:ext cx="8131343" cy="5078313"/>
          </a:xfrm>
          <a:prstGeom prst="rect">
            <a:avLst/>
          </a:prstGeom>
          <a:noFill/>
        </p:spPr>
        <p:txBody>
          <a:bodyPr wrap="square" rtlCol="0">
            <a:spAutoFit/>
          </a:bodyPr>
          <a:lstStyle/>
          <a:p>
            <a:r>
              <a:rPr lang="en-US" sz="4400" b="1" dirty="0">
                <a:solidFill>
                  <a:srgbClr val="7D8A3C"/>
                </a:solidFill>
              </a:rPr>
              <a:t>Goal: </a:t>
            </a:r>
          </a:p>
          <a:p>
            <a:r>
              <a:rPr lang="en-US" sz="4000" dirty="0">
                <a:solidFill>
                  <a:srgbClr val="7D8A3C"/>
                </a:solidFill>
              </a:rPr>
              <a:t>to become…</a:t>
            </a:r>
          </a:p>
          <a:p>
            <a:pPr marL="571500" indent="-571500">
              <a:buFont typeface="Arial" panose="020B0604020202020204" pitchFamily="34" charset="0"/>
              <a:buChar char="•"/>
            </a:pPr>
            <a:r>
              <a:rPr lang="en-US" sz="4000" b="1" dirty="0">
                <a:solidFill>
                  <a:srgbClr val="7D8A3C"/>
                </a:solidFill>
              </a:rPr>
              <a:t>Comfortable</a:t>
            </a:r>
          </a:p>
          <a:p>
            <a:pPr marL="571500" indent="-571500">
              <a:buFont typeface="Arial" panose="020B0604020202020204" pitchFamily="34" charset="0"/>
              <a:buChar char="•"/>
            </a:pPr>
            <a:r>
              <a:rPr lang="en-US" sz="4000" b="1" dirty="0">
                <a:solidFill>
                  <a:srgbClr val="7D8A3C"/>
                </a:solidFill>
              </a:rPr>
              <a:t>Confident </a:t>
            </a:r>
          </a:p>
          <a:p>
            <a:pPr marL="571500" indent="-571500">
              <a:buFont typeface="Arial" panose="020B0604020202020204" pitchFamily="34" charset="0"/>
              <a:buChar char="•"/>
            </a:pPr>
            <a:r>
              <a:rPr lang="en-US" sz="4000" b="1" dirty="0">
                <a:solidFill>
                  <a:srgbClr val="7D8A3C"/>
                </a:solidFill>
              </a:rPr>
              <a:t>Effective</a:t>
            </a:r>
            <a:r>
              <a:rPr lang="en-US" sz="4000" dirty="0">
                <a:solidFill>
                  <a:srgbClr val="7D8A3C"/>
                </a:solidFill>
              </a:rPr>
              <a:t> </a:t>
            </a:r>
          </a:p>
          <a:p>
            <a:r>
              <a:rPr lang="en-US" sz="4000" dirty="0">
                <a:solidFill>
                  <a:srgbClr val="7D8A3C"/>
                </a:solidFill>
              </a:rPr>
              <a:t>in supporting a client in their grief and assisting them in incremental healing steps and shifts.</a:t>
            </a:r>
          </a:p>
        </p:txBody>
      </p:sp>
    </p:spTree>
    <p:extLst>
      <p:ext uri="{BB962C8B-B14F-4D97-AF65-F5344CB8AC3E}">
        <p14:creationId xmlns:p14="http://schemas.microsoft.com/office/powerpoint/2010/main" val="316602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49B4DE8-7845-4ADC-A17B-826CB1EAFFD9}"/>
              </a:ext>
            </a:extLst>
          </p:cNvPr>
          <p:cNvSpPr txBox="1"/>
          <p:nvPr/>
        </p:nvSpPr>
        <p:spPr>
          <a:xfrm>
            <a:off x="984292" y="1299669"/>
            <a:ext cx="6116273" cy="3600986"/>
          </a:xfrm>
          <a:prstGeom prst="rect">
            <a:avLst/>
          </a:prstGeom>
          <a:noFill/>
        </p:spPr>
        <p:txBody>
          <a:bodyPr wrap="square">
            <a:spAutoFit/>
          </a:bodyPr>
          <a:lstStyle/>
          <a:p>
            <a:r>
              <a:rPr lang="en-US" sz="3600" dirty="0">
                <a:solidFill>
                  <a:srgbClr val="6D3A53"/>
                </a:solidFill>
              </a:rPr>
              <a:t>What is loss? </a:t>
            </a:r>
          </a:p>
          <a:p>
            <a:endParaRPr lang="en-US" sz="1200" dirty="0">
              <a:solidFill>
                <a:srgbClr val="6D3A53"/>
              </a:solidFill>
            </a:endParaRPr>
          </a:p>
          <a:p>
            <a:r>
              <a:rPr lang="en-US" sz="2800" dirty="0">
                <a:solidFill>
                  <a:srgbClr val="6D3A53"/>
                </a:solidFill>
              </a:rPr>
              <a:t>death, divorce, ill health, relationship </a:t>
            </a:r>
          </a:p>
          <a:p>
            <a:r>
              <a:rPr lang="en-US" sz="2800" dirty="0">
                <a:solidFill>
                  <a:srgbClr val="6D3A53"/>
                </a:solidFill>
              </a:rPr>
              <a:t>difficulty, break up, miscarriage, </a:t>
            </a:r>
          </a:p>
          <a:p>
            <a:r>
              <a:rPr lang="en-US" sz="2800" dirty="0">
                <a:solidFill>
                  <a:srgbClr val="6D3A53"/>
                </a:solidFill>
              </a:rPr>
              <a:t>still birth, pet loss, financial loss, estrangement, abuse, etc.</a:t>
            </a:r>
          </a:p>
          <a:p>
            <a:endParaRPr lang="en-US" sz="1200" dirty="0">
              <a:solidFill>
                <a:srgbClr val="6D3A53"/>
              </a:solidFill>
            </a:endParaRPr>
          </a:p>
          <a:p>
            <a:r>
              <a:rPr lang="en-US" sz="2800" dirty="0">
                <a:solidFill>
                  <a:srgbClr val="6D3A53"/>
                </a:solidFill>
              </a:rPr>
              <a:t>All loss causes feelings of grief.</a:t>
            </a:r>
          </a:p>
          <a:p>
            <a:endParaRPr lang="en-US" sz="2800" dirty="0">
              <a:solidFill>
                <a:srgbClr val="6D3A53"/>
              </a:solidFill>
            </a:endParaRPr>
          </a:p>
        </p:txBody>
      </p:sp>
      <p:pic>
        <p:nvPicPr>
          <p:cNvPr id="3074" name="Picture 2" descr="Working while mourning: How to grieve when you&amp;#39;re on the job">
            <a:extLst>
              <a:ext uri="{FF2B5EF4-FFF2-40B4-BE49-F238E27FC236}">
                <a16:creationId xmlns:a16="http://schemas.microsoft.com/office/drawing/2014/main" id="{2F9FC5AE-0514-4366-AA00-B33188293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845" y="1690688"/>
            <a:ext cx="3826050" cy="25526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C9B5860-1A01-4A89-907B-96257D5AB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93802867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BF51-2C9E-476E-B3AE-DF0885C42554}"/>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400" kern="1200" dirty="0">
                <a:solidFill>
                  <a:srgbClr val="6D3A53"/>
                </a:solidFill>
                <a:latin typeface="+mj-lt"/>
                <a:ea typeface="+mj-ea"/>
                <a:cs typeface="+mj-cs"/>
              </a:rPr>
              <a:t>What is Grief?</a:t>
            </a:r>
          </a:p>
        </p:txBody>
      </p:sp>
      <p:pic>
        <p:nvPicPr>
          <p:cNvPr id="3074" name="Picture 2" descr="Working while mourning: How to grieve when you&amp;#39;re on the job">
            <a:extLst>
              <a:ext uri="{FF2B5EF4-FFF2-40B4-BE49-F238E27FC236}">
                <a16:creationId xmlns:a16="http://schemas.microsoft.com/office/drawing/2014/main" id="{2F9FC5AE-0514-4366-AA00-B33188293B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936" y="1607069"/>
            <a:ext cx="5458968" cy="36438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49B4DE8-7845-4ADC-A17B-826CB1EAFFD9}"/>
              </a:ext>
            </a:extLst>
          </p:cNvPr>
          <p:cNvSpPr txBox="1"/>
          <p:nvPr/>
        </p:nvSpPr>
        <p:spPr>
          <a:xfrm>
            <a:off x="6739128" y="2664886"/>
            <a:ext cx="4818888" cy="3550789"/>
          </a:xfrm>
          <a:prstGeom prst="rect">
            <a:avLst/>
          </a:prstGeom>
        </p:spPr>
        <p:txBody>
          <a:bodyPr vert="horz" lIns="91440" tIns="45720" rIns="91440" bIns="45720" rtlCol="0" anchor="t">
            <a:normAutofit/>
          </a:bodyPr>
          <a:lstStyle/>
          <a:p>
            <a:pPr>
              <a:lnSpc>
                <a:spcPct val="90000"/>
              </a:lnSpc>
              <a:spcAft>
                <a:spcPts val="600"/>
              </a:spcAft>
            </a:pPr>
            <a:r>
              <a:rPr lang="en-US" sz="2200" dirty="0">
                <a:solidFill>
                  <a:srgbClr val="6D3A53"/>
                </a:solidFill>
              </a:rPr>
              <a:t>Traditional definition: </a:t>
            </a:r>
            <a:r>
              <a:rPr lang="en-US" sz="2200" b="0" i="0" dirty="0">
                <a:solidFill>
                  <a:srgbClr val="6D3A53"/>
                </a:solidFill>
                <a:effectLst/>
              </a:rPr>
              <a:t>deep sorrow, </a:t>
            </a:r>
          </a:p>
          <a:p>
            <a:pPr>
              <a:lnSpc>
                <a:spcPct val="90000"/>
              </a:lnSpc>
              <a:spcAft>
                <a:spcPts val="600"/>
              </a:spcAft>
            </a:pPr>
            <a:r>
              <a:rPr lang="en-US" sz="2200" b="0" i="0" dirty="0">
                <a:solidFill>
                  <a:srgbClr val="6D3A53"/>
                </a:solidFill>
                <a:effectLst/>
              </a:rPr>
              <a:t>especially that caused by someone’s </a:t>
            </a:r>
          </a:p>
          <a:p>
            <a:pPr>
              <a:lnSpc>
                <a:spcPct val="90000"/>
              </a:lnSpc>
              <a:spcAft>
                <a:spcPts val="600"/>
              </a:spcAft>
            </a:pPr>
            <a:r>
              <a:rPr lang="en-US" sz="2200" b="0" i="0" dirty="0">
                <a:solidFill>
                  <a:srgbClr val="6D3A53"/>
                </a:solidFill>
                <a:effectLst/>
              </a:rPr>
              <a:t>death.</a:t>
            </a:r>
          </a:p>
          <a:p>
            <a:pPr indent="-228600">
              <a:lnSpc>
                <a:spcPct val="90000"/>
              </a:lnSpc>
              <a:spcAft>
                <a:spcPts val="600"/>
              </a:spcAft>
              <a:buFont typeface="Arial" panose="020B0604020202020204" pitchFamily="34" charset="0"/>
              <a:buChar char="•"/>
            </a:pPr>
            <a:endParaRPr lang="en-US" sz="2200" dirty="0"/>
          </a:p>
        </p:txBody>
      </p:sp>
      <p:pic>
        <p:nvPicPr>
          <p:cNvPr id="8" name="Picture 7">
            <a:extLst>
              <a:ext uri="{FF2B5EF4-FFF2-40B4-BE49-F238E27FC236}">
                <a16:creationId xmlns:a16="http://schemas.microsoft.com/office/drawing/2014/main" id="{62040764-0931-4175-B6B0-C85E94B7E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87604201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BF51-2C9E-476E-B3AE-DF0885C4255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kern="1200" dirty="0">
                <a:solidFill>
                  <a:srgbClr val="6D3A53"/>
                </a:solidFill>
                <a:latin typeface="+mj-lt"/>
                <a:ea typeface="+mj-ea"/>
                <a:cs typeface="+mj-cs"/>
              </a:rPr>
              <a:t>What is Grief?</a:t>
            </a:r>
          </a:p>
        </p:txBody>
      </p:sp>
      <p:sp>
        <p:nvSpPr>
          <p:cNvPr id="7" name="TextBox 6">
            <a:extLst>
              <a:ext uri="{FF2B5EF4-FFF2-40B4-BE49-F238E27FC236}">
                <a16:creationId xmlns:a16="http://schemas.microsoft.com/office/drawing/2014/main" id="{649B4DE8-7845-4ADC-A17B-826CB1EAFFD9}"/>
              </a:ext>
            </a:extLst>
          </p:cNvPr>
          <p:cNvSpPr txBox="1"/>
          <p:nvPr/>
        </p:nvSpPr>
        <p:spPr>
          <a:xfrm>
            <a:off x="630936" y="2358592"/>
            <a:ext cx="3429000" cy="3410712"/>
          </a:xfrm>
          <a:prstGeom prst="rect">
            <a:avLst/>
          </a:prstGeom>
        </p:spPr>
        <p:txBody>
          <a:bodyPr vert="horz" lIns="91440" tIns="45720" rIns="91440" bIns="45720" rtlCol="0" anchor="t">
            <a:normAutofit/>
          </a:bodyPr>
          <a:lstStyle/>
          <a:p>
            <a:pPr>
              <a:lnSpc>
                <a:spcPct val="90000"/>
              </a:lnSpc>
              <a:spcAft>
                <a:spcPts val="600"/>
              </a:spcAft>
            </a:pPr>
            <a:r>
              <a:rPr lang="en-US" sz="2200" dirty="0">
                <a:solidFill>
                  <a:srgbClr val="6D3A53"/>
                </a:solidFill>
              </a:rPr>
              <a:t>Expanded definition: </a:t>
            </a:r>
          </a:p>
          <a:p>
            <a:pPr>
              <a:lnSpc>
                <a:spcPct val="90000"/>
              </a:lnSpc>
              <a:spcAft>
                <a:spcPts val="600"/>
              </a:spcAft>
            </a:pPr>
            <a:r>
              <a:rPr lang="en-US" sz="2200" dirty="0">
                <a:solidFill>
                  <a:srgbClr val="6D3A53"/>
                </a:solidFill>
              </a:rPr>
              <a:t>The unrelenting painful feelings caused by emotional injury or loss of any kind. T</a:t>
            </a:r>
            <a:r>
              <a:rPr lang="en-US" sz="2200" b="0" i="0" dirty="0">
                <a:solidFill>
                  <a:srgbClr val="6D3A53"/>
                </a:solidFill>
                <a:effectLst/>
              </a:rPr>
              <a:t>he </a:t>
            </a:r>
            <a:r>
              <a:rPr lang="en-US" sz="2200" dirty="0">
                <a:solidFill>
                  <a:srgbClr val="6D3A53"/>
                </a:solidFill>
              </a:rPr>
              <a:t>painful feelings</a:t>
            </a:r>
            <a:r>
              <a:rPr lang="en-US" sz="2200" b="0" i="0" dirty="0">
                <a:solidFill>
                  <a:srgbClr val="6D3A53"/>
                </a:solidFill>
                <a:effectLst/>
              </a:rPr>
              <a:t> of loss </a:t>
            </a:r>
            <a:r>
              <a:rPr lang="en-US" sz="2200" dirty="0">
                <a:solidFill>
                  <a:srgbClr val="6D3A53"/>
                </a:solidFill>
              </a:rPr>
              <a:t>of a desired future or outcome.</a:t>
            </a:r>
          </a:p>
          <a:p>
            <a:pPr indent="-228600">
              <a:lnSpc>
                <a:spcPct val="90000"/>
              </a:lnSpc>
              <a:spcAft>
                <a:spcPts val="600"/>
              </a:spcAft>
              <a:buFont typeface="Arial" panose="020B0604020202020204" pitchFamily="34" charset="0"/>
              <a:buChar char="•"/>
            </a:pPr>
            <a:endParaRPr lang="en-US" sz="2200" dirty="0"/>
          </a:p>
        </p:txBody>
      </p:sp>
      <p:pic>
        <p:nvPicPr>
          <p:cNvPr id="3074" name="Picture 2" descr="Working while mourning: How to grieve when you&amp;#39;re on the job">
            <a:extLst>
              <a:ext uri="{FF2B5EF4-FFF2-40B4-BE49-F238E27FC236}">
                <a16:creationId xmlns:a16="http://schemas.microsoft.com/office/drawing/2014/main" id="{2F9FC5AE-0514-4366-AA00-B33188293B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124883"/>
            <a:ext cx="6903720" cy="46082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D27DC53-C903-4AE0-89AC-B0E7DEE63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92687155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6BF51-2C9E-476E-B3AE-DF0885C42554}"/>
              </a:ext>
            </a:extLst>
          </p:cNvPr>
          <p:cNvSpPr>
            <a:spLocks noGrp="1"/>
          </p:cNvSpPr>
          <p:nvPr>
            <p:ph type="title"/>
          </p:nvPr>
        </p:nvSpPr>
        <p:spPr>
          <a:xfrm>
            <a:off x="6266625" y="340215"/>
            <a:ext cx="4023360" cy="1719072"/>
          </a:xfrm>
        </p:spPr>
        <p:txBody>
          <a:bodyPr vert="horz" lIns="91440" tIns="45720" rIns="91440" bIns="45720" rtlCol="0" anchor="b">
            <a:normAutofit/>
          </a:bodyPr>
          <a:lstStyle/>
          <a:p>
            <a:r>
              <a:rPr lang="en-US" kern="1200" dirty="0">
                <a:solidFill>
                  <a:srgbClr val="6D3A53"/>
                </a:solidFill>
                <a:latin typeface="+mj-lt"/>
                <a:ea typeface="+mj-ea"/>
                <a:cs typeface="+mj-cs"/>
              </a:rPr>
              <a:t>What is </a:t>
            </a:r>
            <a:r>
              <a:rPr lang="en-US" dirty="0">
                <a:solidFill>
                  <a:srgbClr val="6D3A53"/>
                </a:solidFill>
              </a:rPr>
              <a:t>Healing</a:t>
            </a:r>
            <a:r>
              <a:rPr lang="en-US" kern="1200" dirty="0">
                <a:solidFill>
                  <a:srgbClr val="6D3A53"/>
                </a:solidFill>
                <a:latin typeface="+mj-lt"/>
                <a:ea typeface="+mj-ea"/>
                <a:cs typeface="+mj-cs"/>
              </a:rPr>
              <a:t>?</a:t>
            </a:r>
          </a:p>
        </p:txBody>
      </p:sp>
      <p:sp>
        <p:nvSpPr>
          <p:cNvPr id="7" name="TextBox 6">
            <a:extLst>
              <a:ext uri="{FF2B5EF4-FFF2-40B4-BE49-F238E27FC236}">
                <a16:creationId xmlns:a16="http://schemas.microsoft.com/office/drawing/2014/main" id="{649B4DE8-7845-4ADC-A17B-826CB1EAFFD9}"/>
              </a:ext>
            </a:extLst>
          </p:cNvPr>
          <p:cNvSpPr txBox="1"/>
          <p:nvPr/>
        </p:nvSpPr>
        <p:spPr>
          <a:xfrm>
            <a:off x="6266625" y="2059287"/>
            <a:ext cx="4192991" cy="3410712"/>
          </a:xfrm>
          <a:prstGeom prst="rect">
            <a:avLst/>
          </a:prstGeom>
        </p:spPr>
        <p:txBody>
          <a:bodyPr vert="horz" lIns="91440" tIns="45720" rIns="91440" bIns="45720" rtlCol="0" anchor="t">
            <a:normAutofit lnSpcReduction="10000"/>
          </a:bodyPr>
          <a:lstStyle/>
          <a:p>
            <a:pPr>
              <a:lnSpc>
                <a:spcPct val="90000"/>
              </a:lnSpc>
              <a:spcAft>
                <a:spcPts val="600"/>
              </a:spcAft>
            </a:pPr>
            <a:r>
              <a:rPr lang="en-US" sz="2200" dirty="0">
                <a:solidFill>
                  <a:srgbClr val="6D3A53"/>
                </a:solidFill>
              </a:rPr>
              <a:t>The release of unrelenting painful feelings.</a:t>
            </a:r>
          </a:p>
          <a:p>
            <a:pPr>
              <a:lnSpc>
                <a:spcPct val="90000"/>
              </a:lnSpc>
              <a:spcAft>
                <a:spcPts val="600"/>
              </a:spcAft>
            </a:pPr>
            <a:r>
              <a:rPr lang="en-US" sz="2200" dirty="0">
                <a:solidFill>
                  <a:srgbClr val="6D3A53"/>
                </a:solidFill>
              </a:rPr>
              <a:t>Experiencing feelings of purpose, happiness and enthusiasm for life.</a:t>
            </a:r>
          </a:p>
          <a:p>
            <a:pPr>
              <a:lnSpc>
                <a:spcPct val="90000"/>
              </a:lnSpc>
              <a:spcAft>
                <a:spcPts val="600"/>
              </a:spcAft>
            </a:pPr>
            <a:r>
              <a:rPr lang="en-US" sz="2200" dirty="0">
                <a:solidFill>
                  <a:srgbClr val="6D3A53"/>
                </a:solidFill>
              </a:rPr>
              <a:t>Feeling occasional sadness about your loss.</a:t>
            </a:r>
          </a:p>
          <a:p>
            <a:pPr>
              <a:lnSpc>
                <a:spcPct val="90000"/>
              </a:lnSpc>
              <a:spcAft>
                <a:spcPts val="600"/>
              </a:spcAft>
            </a:pPr>
            <a:r>
              <a:rPr lang="en-US" sz="2200" dirty="0">
                <a:solidFill>
                  <a:srgbClr val="6D3A53"/>
                </a:solidFill>
              </a:rPr>
              <a:t>Being comfortable talking about your loss.</a:t>
            </a:r>
          </a:p>
          <a:p>
            <a:pPr>
              <a:lnSpc>
                <a:spcPct val="90000"/>
              </a:lnSpc>
              <a:spcAft>
                <a:spcPts val="600"/>
              </a:spcAft>
            </a:pPr>
            <a:r>
              <a:rPr lang="en-US" sz="2200" dirty="0">
                <a:solidFill>
                  <a:srgbClr val="6D3A53"/>
                </a:solidFill>
              </a:rPr>
              <a:t>Living a full life with a full range of emotions.</a:t>
            </a:r>
          </a:p>
          <a:p>
            <a:pPr indent="-228600">
              <a:lnSpc>
                <a:spcPct val="90000"/>
              </a:lnSpc>
              <a:spcAft>
                <a:spcPts val="600"/>
              </a:spcAft>
              <a:buFont typeface="Arial" panose="020B0604020202020204" pitchFamily="34" charset="0"/>
              <a:buChar char="•"/>
            </a:pPr>
            <a:endParaRPr lang="en-US" sz="2200" dirty="0"/>
          </a:p>
        </p:txBody>
      </p:sp>
      <p:pic>
        <p:nvPicPr>
          <p:cNvPr id="3" name="Picture 2" descr="10 Ways to have a peaceful day">
            <a:extLst>
              <a:ext uri="{FF2B5EF4-FFF2-40B4-BE49-F238E27FC236}">
                <a16:creationId xmlns:a16="http://schemas.microsoft.com/office/drawing/2014/main" id="{989EFD07-8853-45FA-9000-9A014FEF2C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 r="25875" b="1"/>
          <a:stretch/>
        </p:blipFill>
        <p:spPr bwMode="auto">
          <a:xfrm>
            <a:off x="802691" y="1569930"/>
            <a:ext cx="4916973" cy="37181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47C1BA78-B313-4B46-9A90-3EA3DE310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26929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153E-D01C-48BE-9D89-9D19CB1467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1F5332-AC3B-496E-8D94-C9556E99978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0378246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Coaching Package</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09" y="2121763"/>
            <a:ext cx="4075081" cy="3773010"/>
          </a:xfrm>
        </p:spPr>
        <p:txBody>
          <a:bodyPr>
            <a:normAutofit/>
          </a:bodyPr>
          <a:lstStyle/>
          <a:p>
            <a:r>
              <a:rPr lang="en-US" sz="2000" dirty="0">
                <a:solidFill>
                  <a:srgbClr val="672C57"/>
                </a:solidFill>
              </a:rPr>
              <a:t>12 appointments</a:t>
            </a:r>
          </a:p>
          <a:p>
            <a:r>
              <a:rPr lang="en-US" sz="2000" dirty="0">
                <a:solidFill>
                  <a:srgbClr val="672C57"/>
                </a:solidFill>
              </a:rPr>
              <a:t>1</a:t>
            </a:r>
            <a:r>
              <a:rPr lang="en-US" sz="2000" baseline="30000" dirty="0">
                <a:solidFill>
                  <a:srgbClr val="672C57"/>
                </a:solidFill>
              </a:rPr>
              <a:t>st</a:t>
            </a:r>
            <a:r>
              <a:rPr lang="en-US" sz="2000" dirty="0">
                <a:solidFill>
                  <a:srgbClr val="672C57"/>
                </a:solidFill>
              </a:rPr>
              <a:t> appointment: Assessment</a:t>
            </a:r>
          </a:p>
          <a:p>
            <a:pPr lvl="1"/>
            <a:r>
              <a:rPr lang="en-US" sz="2000" dirty="0">
                <a:solidFill>
                  <a:srgbClr val="672C57"/>
                </a:solidFill>
              </a:rPr>
              <a:t>Grief</a:t>
            </a:r>
          </a:p>
          <a:p>
            <a:pPr lvl="1"/>
            <a:r>
              <a:rPr lang="en-US" sz="2000" dirty="0">
                <a:solidFill>
                  <a:srgbClr val="672C57"/>
                </a:solidFill>
              </a:rPr>
              <a:t>Confidence</a:t>
            </a:r>
          </a:p>
          <a:p>
            <a:pPr lvl="1"/>
            <a:r>
              <a:rPr lang="en-US" sz="2000" dirty="0">
                <a:solidFill>
                  <a:srgbClr val="672C57"/>
                </a:solidFill>
              </a:rPr>
              <a:t>Relationships</a:t>
            </a:r>
          </a:p>
          <a:p>
            <a:pPr lvl="1"/>
            <a:r>
              <a:rPr lang="en-US" sz="2000" dirty="0">
                <a:solidFill>
                  <a:srgbClr val="672C57"/>
                </a:solidFill>
              </a:rPr>
              <a:t>Health</a:t>
            </a:r>
          </a:p>
          <a:p>
            <a:pPr lvl="1"/>
            <a:r>
              <a:rPr lang="en-US" sz="2000" dirty="0">
                <a:solidFill>
                  <a:srgbClr val="672C57"/>
                </a:solidFill>
              </a:rPr>
              <a:t>Purpose</a:t>
            </a:r>
          </a:p>
          <a:p>
            <a:r>
              <a:rPr lang="en-US" sz="2000" dirty="0">
                <a:solidFill>
                  <a:srgbClr val="672C57"/>
                </a:solidFill>
              </a:rPr>
              <a:t>Each appointment review a new chapter/assignment </a:t>
            </a:r>
          </a:p>
          <a:p>
            <a:endParaRPr lang="en-US" sz="1800" dirty="0"/>
          </a:p>
          <a:p>
            <a:pPr marL="457200" lvl="1" indent="0">
              <a:buNone/>
            </a:pPr>
            <a:endParaRPr lang="en-US" sz="1800" dirty="0"/>
          </a:p>
        </p:txBody>
      </p:sp>
    </p:spTree>
    <p:extLst>
      <p:ext uri="{BB962C8B-B14F-4D97-AF65-F5344CB8AC3E}">
        <p14:creationId xmlns:p14="http://schemas.microsoft.com/office/powerpoint/2010/main" val="130920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Weekly Appointment</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10" y="2121763"/>
            <a:ext cx="3764826" cy="3773010"/>
          </a:xfrm>
        </p:spPr>
        <p:txBody>
          <a:bodyPr>
            <a:normAutofit fontScale="92500" lnSpcReduction="20000"/>
          </a:bodyPr>
          <a:lstStyle/>
          <a:p>
            <a:r>
              <a:rPr lang="en-US" sz="1800" dirty="0">
                <a:solidFill>
                  <a:srgbClr val="672C57"/>
                </a:solidFill>
              </a:rPr>
              <a:t>What Went Well this Week? (WWW)</a:t>
            </a:r>
          </a:p>
          <a:p>
            <a:pPr lvl="1"/>
            <a:r>
              <a:rPr lang="en-US" sz="1400" dirty="0">
                <a:solidFill>
                  <a:srgbClr val="672C57"/>
                </a:solidFill>
              </a:rPr>
              <a:t>Anchor in WWW</a:t>
            </a:r>
          </a:p>
          <a:p>
            <a:r>
              <a:rPr lang="en-US" sz="1800" dirty="0">
                <a:solidFill>
                  <a:srgbClr val="672C57"/>
                </a:solidFill>
              </a:rPr>
              <a:t>What Didn’t Go Well? (WDW)</a:t>
            </a:r>
          </a:p>
          <a:p>
            <a:pPr lvl="1"/>
            <a:r>
              <a:rPr lang="en-US" sz="1400" dirty="0">
                <a:solidFill>
                  <a:srgbClr val="672C57"/>
                </a:solidFill>
              </a:rPr>
              <a:t>Find the lessons in the WDW</a:t>
            </a:r>
          </a:p>
          <a:p>
            <a:r>
              <a:rPr lang="en-US" sz="1800" dirty="0">
                <a:solidFill>
                  <a:srgbClr val="672C57"/>
                </a:solidFill>
              </a:rPr>
              <a:t>What stood out in your reading?</a:t>
            </a:r>
          </a:p>
          <a:p>
            <a:pPr lvl="1"/>
            <a:r>
              <a:rPr lang="en-US" sz="1400" dirty="0">
                <a:solidFill>
                  <a:srgbClr val="672C57"/>
                </a:solidFill>
              </a:rPr>
              <a:t>Discover what is important to them and what is shifting</a:t>
            </a:r>
          </a:p>
          <a:p>
            <a:r>
              <a:rPr lang="en-US" sz="1800" dirty="0">
                <a:solidFill>
                  <a:srgbClr val="672C57"/>
                </a:solidFill>
              </a:rPr>
              <a:t>What questions do you have?</a:t>
            </a:r>
          </a:p>
          <a:p>
            <a:pPr lvl="1"/>
            <a:r>
              <a:rPr lang="en-US" sz="1400" dirty="0">
                <a:solidFill>
                  <a:srgbClr val="672C57"/>
                </a:solidFill>
              </a:rPr>
              <a:t>Discover where they are struggling</a:t>
            </a:r>
          </a:p>
          <a:p>
            <a:r>
              <a:rPr lang="en-US" sz="1800" dirty="0">
                <a:solidFill>
                  <a:srgbClr val="672C57"/>
                </a:solidFill>
              </a:rPr>
              <a:t>What are you ready to shift?</a:t>
            </a:r>
          </a:p>
          <a:p>
            <a:pPr lvl="1"/>
            <a:r>
              <a:rPr lang="en-US" sz="1400" dirty="0">
                <a:solidFill>
                  <a:srgbClr val="672C57"/>
                </a:solidFill>
              </a:rPr>
              <a:t>Find their concerns</a:t>
            </a:r>
          </a:p>
          <a:p>
            <a:r>
              <a:rPr lang="en-US" sz="1800" dirty="0">
                <a:solidFill>
                  <a:srgbClr val="672C57"/>
                </a:solidFill>
              </a:rPr>
              <a:t>What are your take aways</a:t>
            </a:r>
          </a:p>
          <a:p>
            <a:pPr lvl="1"/>
            <a:r>
              <a:rPr lang="en-US" sz="1400" dirty="0">
                <a:solidFill>
                  <a:srgbClr val="672C57"/>
                </a:solidFill>
              </a:rPr>
              <a:t>Anchor in the things they learned</a:t>
            </a:r>
          </a:p>
          <a:p>
            <a:r>
              <a:rPr lang="en-US" sz="1800" dirty="0">
                <a:solidFill>
                  <a:srgbClr val="672C57"/>
                </a:solidFill>
              </a:rPr>
              <a:t>Use Session Prep Form</a:t>
            </a:r>
          </a:p>
          <a:p>
            <a:endParaRPr lang="en-US" sz="1800" dirty="0"/>
          </a:p>
          <a:p>
            <a:pPr marL="457200" lvl="1" indent="0">
              <a:buNone/>
            </a:pPr>
            <a:endParaRPr lang="en-US" sz="1800" dirty="0"/>
          </a:p>
        </p:txBody>
      </p:sp>
    </p:spTree>
    <p:extLst>
      <p:ext uri="{BB962C8B-B14F-4D97-AF65-F5344CB8AC3E}">
        <p14:creationId xmlns:p14="http://schemas.microsoft.com/office/powerpoint/2010/main" val="294435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1136397" y="502020"/>
            <a:ext cx="5323715" cy="1642970"/>
          </a:xfrm>
        </p:spPr>
        <p:txBody>
          <a:bodyPr anchor="b">
            <a:normAutofit/>
          </a:bodyPr>
          <a:lstStyle/>
          <a:p>
            <a:r>
              <a:rPr lang="en-US" sz="4000" dirty="0">
                <a:solidFill>
                  <a:srgbClr val="672C57"/>
                </a:solidFill>
              </a:rPr>
              <a:t>The Power of a Good Question</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1144923" y="2405894"/>
            <a:ext cx="5315189" cy="3994473"/>
          </a:xfrm>
        </p:spPr>
        <p:txBody>
          <a:bodyPr anchor="t">
            <a:noAutofit/>
          </a:bodyPr>
          <a:lstStyle/>
          <a:p>
            <a:r>
              <a:rPr lang="en-US" sz="3200" dirty="0">
                <a:solidFill>
                  <a:srgbClr val="672C57"/>
                </a:solidFill>
              </a:rPr>
              <a:t>Use for Discovery</a:t>
            </a:r>
          </a:p>
          <a:p>
            <a:r>
              <a:rPr lang="en-US" sz="3200" dirty="0">
                <a:solidFill>
                  <a:srgbClr val="672C57"/>
                </a:solidFill>
              </a:rPr>
              <a:t>Expand Understanding</a:t>
            </a:r>
          </a:p>
          <a:p>
            <a:r>
              <a:rPr lang="en-US" sz="3200" dirty="0">
                <a:solidFill>
                  <a:srgbClr val="672C57"/>
                </a:solidFill>
              </a:rPr>
              <a:t>Create Space for Shifts</a:t>
            </a:r>
          </a:p>
          <a:p>
            <a:pPr marL="0" indent="0">
              <a:buNone/>
            </a:pPr>
            <a:endParaRPr lang="en-US" sz="2400" dirty="0">
              <a:solidFill>
                <a:srgbClr val="672C57"/>
              </a:solidFill>
            </a:endParaRPr>
          </a:p>
          <a:p>
            <a:pPr marL="457200" lvl="1" indent="0">
              <a:buNone/>
            </a:pPr>
            <a:endParaRPr lang="en-US" dirty="0">
              <a:solidFill>
                <a:srgbClr val="672C57"/>
              </a:solidFill>
            </a:endParaRPr>
          </a:p>
        </p:txBody>
      </p:sp>
      <p:sp>
        <p:nvSpPr>
          <p:cNvPr id="2053" name="Rectangle 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ow to Get the Most Out of Your Life Coaching Sessions - The Good Men  Project">
            <a:extLst>
              <a:ext uri="{FF2B5EF4-FFF2-40B4-BE49-F238E27FC236}">
                <a16:creationId xmlns:a16="http://schemas.microsoft.com/office/drawing/2014/main" id="{ACB77887-E403-4D77-BAE5-1806584988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021753"/>
            <a:ext cx="4170530" cy="284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1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1136397" y="502020"/>
            <a:ext cx="5323715" cy="1642970"/>
          </a:xfrm>
        </p:spPr>
        <p:txBody>
          <a:bodyPr anchor="b">
            <a:normAutofit/>
          </a:bodyPr>
          <a:lstStyle/>
          <a:p>
            <a:r>
              <a:rPr lang="en-US" sz="4000" dirty="0">
                <a:solidFill>
                  <a:srgbClr val="672C57"/>
                </a:solidFill>
              </a:rPr>
              <a:t>The Power of a Good Question</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1156850" y="2144990"/>
            <a:ext cx="5315189" cy="3994473"/>
          </a:xfrm>
        </p:spPr>
        <p:txBody>
          <a:bodyPr anchor="t">
            <a:noAutofit/>
          </a:bodyPr>
          <a:lstStyle/>
          <a:p>
            <a:r>
              <a:rPr lang="en-US" dirty="0">
                <a:solidFill>
                  <a:srgbClr val="672C57"/>
                </a:solidFill>
              </a:rPr>
              <a:t>What? </a:t>
            </a:r>
          </a:p>
          <a:p>
            <a:pPr lvl="1"/>
            <a:r>
              <a:rPr lang="en-US" dirty="0">
                <a:solidFill>
                  <a:srgbClr val="672C57"/>
                </a:solidFill>
              </a:rPr>
              <a:t>What happened?</a:t>
            </a:r>
          </a:p>
          <a:p>
            <a:pPr lvl="1"/>
            <a:r>
              <a:rPr lang="en-US" dirty="0">
                <a:solidFill>
                  <a:srgbClr val="672C57"/>
                </a:solidFill>
              </a:rPr>
              <a:t>What did you think? Feel? Do?</a:t>
            </a:r>
          </a:p>
          <a:p>
            <a:r>
              <a:rPr lang="en-US" dirty="0">
                <a:solidFill>
                  <a:srgbClr val="672C57"/>
                </a:solidFill>
              </a:rPr>
              <a:t>When? </a:t>
            </a:r>
          </a:p>
          <a:p>
            <a:r>
              <a:rPr lang="en-US" dirty="0">
                <a:solidFill>
                  <a:srgbClr val="672C57"/>
                </a:solidFill>
              </a:rPr>
              <a:t>Where?</a:t>
            </a:r>
          </a:p>
          <a:p>
            <a:r>
              <a:rPr lang="en-US" dirty="0">
                <a:solidFill>
                  <a:srgbClr val="672C57"/>
                </a:solidFill>
              </a:rPr>
              <a:t>How? </a:t>
            </a:r>
          </a:p>
          <a:p>
            <a:pPr lvl="1"/>
            <a:r>
              <a:rPr lang="en-US" dirty="0">
                <a:solidFill>
                  <a:srgbClr val="672C57"/>
                </a:solidFill>
              </a:rPr>
              <a:t>How did you feel?</a:t>
            </a:r>
          </a:p>
          <a:p>
            <a:pPr lvl="1"/>
            <a:r>
              <a:rPr lang="en-US" dirty="0">
                <a:solidFill>
                  <a:srgbClr val="672C57"/>
                </a:solidFill>
              </a:rPr>
              <a:t>How did you respond?</a:t>
            </a:r>
          </a:p>
          <a:p>
            <a:pPr marL="0" indent="0">
              <a:buNone/>
            </a:pPr>
            <a:endParaRPr lang="en-US" sz="2400" dirty="0">
              <a:solidFill>
                <a:srgbClr val="672C57"/>
              </a:solidFill>
            </a:endParaRPr>
          </a:p>
          <a:p>
            <a:pPr marL="457200" lvl="1" indent="0">
              <a:buNone/>
            </a:pPr>
            <a:endParaRPr lang="en-US" dirty="0">
              <a:solidFill>
                <a:srgbClr val="672C57"/>
              </a:solidFill>
            </a:endParaRPr>
          </a:p>
        </p:txBody>
      </p:sp>
      <p:sp>
        <p:nvSpPr>
          <p:cNvPr id="2053" name="Rectangle 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ow to Get the Most Out of Your Life Coaching Sessions - The Good Men  Project">
            <a:extLst>
              <a:ext uri="{FF2B5EF4-FFF2-40B4-BE49-F238E27FC236}">
                <a16:creationId xmlns:a16="http://schemas.microsoft.com/office/drawing/2014/main" id="{ACB77887-E403-4D77-BAE5-1806584988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021753"/>
            <a:ext cx="4170530" cy="284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13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1136397" y="502020"/>
            <a:ext cx="5323715" cy="1642970"/>
          </a:xfrm>
        </p:spPr>
        <p:txBody>
          <a:bodyPr anchor="b">
            <a:normAutofit/>
          </a:bodyPr>
          <a:lstStyle/>
          <a:p>
            <a:r>
              <a:rPr lang="en-US" sz="4000" dirty="0">
                <a:solidFill>
                  <a:srgbClr val="672C57"/>
                </a:solidFill>
              </a:rPr>
              <a:t>The Power of a Good Question</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1156850" y="2144990"/>
            <a:ext cx="5315189" cy="3994473"/>
          </a:xfrm>
        </p:spPr>
        <p:txBody>
          <a:bodyPr anchor="t">
            <a:noAutofit/>
          </a:bodyPr>
          <a:lstStyle/>
          <a:p>
            <a:r>
              <a:rPr lang="en-US" dirty="0">
                <a:solidFill>
                  <a:srgbClr val="672C57"/>
                </a:solidFill>
              </a:rPr>
              <a:t>Why?</a:t>
            </a:r>
          </a:p>
          <a:p>
            <a:pPr lvl="1"/>
            <a:r>
              <a:rPr lang="en-US" dirty="0">
                <a:solidFill>
                  <a:srgbClr val="672C57"/>
                </a:solidFill>
              </a:rPr>
              <a:t>Use sparingly</a:t>
            </a:r>
          </a:p>
          <a:p>
            <a:pPr lvl="1"/>
            <a:r>
              <a:rPr lang="en-US" dirty="0">
                <a:solidFill>
                  <a:srgbClr val="672C57"/>
                </a:solidFill>
              </a:rPr>
              <a:t>Why did you choose to think/feel that? Why do you think/feel this happened/ she did this?</a:t>
            </a:r>
          </a:p>
          <a:p>
            <a:r>
              <a:rPr lang="en-US" dirty="0">
                <a:solidFill>
                  <a:srgbClr val="672C57"/>
                </a:solidFill>
              </a:rPr>
              <a:t>What if?</a:t>
            </a:r>
          </a:p>
          <a:p>
            <a:pPr lvl="1"/>
            <a:r>
              <a:rPr lang="en-US" dirty="0">
                <a:solidFill>
                  <a:srgbClr val="672C57"/>
                </a:solidFill>
              </a:rPr>
              <a:t>What if it’s ok to be sad?</a:t>
            </a:r>
          </a:p>
          <a:p>
            <a:pPr lvl="1"/>
            <a:r>
              <a:rPr lang="en-US" dirty="0">
                <a:solidFill>
                  <a:srgbClr val="672C57"/>
                </a:solidFill>
              </a:rPr>
              <a:t>What if it’s possible to allow this?</a:t>
            </a:r>
          </a:p>
          <a:p>
            <a:pPr lvl="1"/>
            <a:r>
              <a:rPr lang="en-US" dirty="0">
                <a:solidFill>
                  <a:srgbClr val="672C57"/>
                </a:solidFill>
              </a:rPr>
              <a:t>What if you could let go of carrying this heavy burden?</a:t>
            </a:r>
          </a:p>
          <a:p>
            <a:pPr marL="0" indent="0">
              <a:buNone/>
            </a:pPr>
            <a:endParaRPr lang="en-US" sz="2400" dirty="0">
              <a:solidFill>
                <a:srgbClr val="672C57"/>
              </a:solidFill>
            </a:endParaRPr>
          </a:p>
          <a:p>
            <a:pPr marL="457200" lvl="1" indent="0">
              <a:buNone/>
            </a:pPr>
            <a:endParaRPr lang="en-US" dirty="0">
              <a:solidFill>
                <a:srgbClr val="672C57"/>
              </a:solidFill>
            </a:endParaRPr>
          </a:p>
        </p:txBody>
      </p:sp>
      <p:sp>
        <p:nvSpPr>
          <p:cNvPr id="2053" name="Rectangle 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ow to Get the Most Out of Your Life Coaching Sessions - The Good Men  Project">
            <a:extLst>
              <a:ext uri="{FF2B5EF4-FFF2-40B4-BE49-F238E27FC236}">
                <a16:creationId xmlns:a16="http://schemas.microsoft.com/office/drawing/2014/main" id="{ACB77887-E403-4D77-BAE5-1806584988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021753"/>
            <a:ext cx="4170530" cy="2846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63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Growing Around Grief</a:t>
            </a:r>
          </a:p>
        </p:txBody>
      </p:sp>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035" y="4429957"/>
            <a:ext cx="1210314" cy="1210314"/>
          </a:xfrm>
          <a:prstGeom prst="rect">
            <a:avLst/>
          </a:prstGeom>
        </p:spPr>
      </p:pic>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8998" y="2119730"/>
            <a:ext cx="3934003" cy="3934003"/>
          </a:xfrm>
          <a:prstGeom prst="rect">
            <a:avLst/>
          </a:prstGeom>
        </p:spPr>
      </p:pic>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233" y="424381"/>
            <a:ext cx="5752582" cy="5752582"/>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0842" y="3028813"/>
            <a:ext cx="1210314" cy="1210314"/>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8367" y="2065200"/>
            <a:ext cx="1210314" cy="1210314"/>
          </a:xfrm>
          <a:prstGeom prst="rect">
            <a:avLst/>
          </a:prstGeom>
        </p:spPr>
      </p:pic>
      <p:pic>
        <p:nvPicPr>
          <p:cNvPr id="14" name="Picture 13">
            <a:extLst>
              <a:ext uri="{FF2B5EF4-FFF2-40B4-BE49-F238E27FC236}">
                <a16:creationId xmlns:a16="http://schemas.microsoft.com/office/drawing/2014/main" id="{A39D2DA3-3CF6-4808-817B-5DC964EF9F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88581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HOPE </a:t>
            </a:r>
            <a:br>
              <a:rPr lang="en-US" dirty="0">
                <a:solidFill>
                  <a:srgbClr val="660033"/>
                </a:solidFill>
              </a:rPr>
            </a:br>
            <a:r>
              <a:rPr lang="en-US" dirty="0">
                <a:solidFill>
                  <a:srgbClr val="660033"/>
                </a:solidFill>
              </a:rPr>
              <a:t>Model of Healing</a:t>
            </a:r>
          </a:p>
        </p:txBody>
      </p:sp>
      <p:grpSp>
        <p:nvGrpSpPr>
          <p:cNvPr id="10" name="Group 9">
            <a:extLst>
              <a:ext uri="{FF2B5EF4-FFF2-40B4-BE49-F238E27FC236}">
                <a16:creationId xmlns:a16="http://schemas.microsoft.com/office/drawing/2014/main" id="{1417F3BB-DBA5-4D7A-AD29-3B96C9FC207D}"/>
              </a:ext>
            </a:extLst>
          </p:cNvPr>
          <p:cNvGrpSpPr/>
          <p:nvPr/>
        </p:nvGrpSpPr>
        <p:grpSpPr>
          <a:xfrm>
            <a:off x="717782" y="4387883"/>
            <a:ext cx="1665850" cy="1665850"/>
            <a:chOff x="1637263" y="4273163"/>
            <a:chExt cx="1665850" cy="1665850"/>
          </a:xfrm>
        </p:grpSpPr>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035" y="4429957"/>
              <a:ext cx="1210314" cy="1210314"/>
            </a:xfrm>
            <a:prstGeom prst="rect">
              <a:avLst/>
            </a:prstGeom>
          </p:spPr>
        </p:pic>
      </p:grpSp>
      <p:grpSp>
        <p:nvGrpSpPr>
          <p:cNvPr id="11" name="Group 10">
            <a:extLst>
              <a:ext uri="{FF2B5EF4-FFF2-40B4-BE49-F238E27FC236}">
                <a16:creationId xmlns:a16="http://schemas.microsoft.com/office/drawing/2014/main" id="{95C528C4-FDFE-4F23-8647-96DE1F5D20DB}"/>
              </a:ext>
            </a:extLst>
          </p:cNvPr>
          <p:cNvGrpSpPr/>
          <p:nvPr/>
        </p:nvGrpSpPr>
        <p:grpSpPr>
          <a:xfrm>
            <a:off x="1390369" y="2321856"/>
            <a:ext cx="3934003" cy="3934003"/>
            <a:chOff x="4128998" y="2119730"/>
            <a:chExt cx="3934003" cy="3934003"/>
          </a:xfrm>
        </p:grpSpPr>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8998" y="2119730"/>
              <a:ext cx="3934003" cy="3934003"/>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0842" y="3028813"/>
              <a:ext cx="1210314" cy="1210314"/>
            </a:xfrm>
            <a:prstGeom prst="rect">
              <a:avLst/>
            </a:prstGeom>
          </p:spPr>
        </p:pic>
      </p:grpSp>
      <p:grpSp>
        <p:nvGrpSpPr>
          <p:cNvPr id="18" name="Group 17">
            <a:extLst>
              <a:ext uri="{FF2B5EF4-FFF2-40B4-BE49-F238E27FC236}">
                <a16:creationId xmlns:a16="http://schemas.microsoft.com/office/drawing/2014/main" id="{751D2527-8D54-4C7F-9D98-AB6051683079}"/>
              </a:ext>
            </a:extLst>
          </p:cNvPr>
          <p:cNvGrpSpPr/>
          <p:nvPr/>
        </p:nvGrpSpPr>
        <p:grpSpPr>
          <a:xfrm>
            <a:off x="3269615" y="461510"/>
            <a:ext cx="5752582" cy="5752582"/>
            <a:chOff x="3219709" y="602141"/>
            <a:chExt cx="5752582" cy="5752582"/>
          </a:xfrm>
        </p:grpSpPr>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9709" y="602141"/>
              <a:ext cx="5752582" cy="5752582"/>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0843" y="2242960"/>
              <a:ext cx="1210314" cy="1210314"/>
            </a:xfrm>
            <a:prstGeom prst="rect">
              <a:avLst/>
            </a:prstGeom>
          </p:spPr>
        </p:pic>
      </p:grpSp>
      <p:grpSp>
        <p:nvGrpSpPr>
          <p:cNvPr id="19" name="Group 18">
            <a:extLst>
              <a:ext uri="{FF2B5EF4-FFF2-40B4-BE49-F238E27FC236}">
                <a16:creationId xmlns:a16="http://schemas.microsoft.com/office/drawing/2014/main" id="{780EE602-959E-49A0-8C75-D47DE31015DA}"/>
              </a:ext>
            </a:extLst>
          </p:cNvPr>
          <p:cNvGrpSpPr/>
          <p:nvPr/>
        </p:nvGrpSpPr>
        <p:grpSpPr>
          <a:xfrm>
            <a:off x="6701157" y="451351"/>
            <a:ext cx="5752582" cy="5752582"/>
            <a:chOff x="6701157" y="602141"/>
            <a:chExt cx="5752582" cy="5752582"/>
          </a:xfrm>
        </p:grpSpPr>
        <p:pic>
          <p:nvPicPr>
            <p:cNvPr id="15" name="Graphic 14" descr="Man">
              <a:extLst>
                <a:ext uri="{FF2B5EF4-FFF2-40B4-BE49-F238E27FC236}">
                  <a16:creationId xmlns:a16="http://schemas.microsoft.com/office/drawing/2014/main" id="{7ED1499F-9211-4035-A8CF-6067C41D5B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1157" y="602141"/>
              <a:ext cx="5752582" cy="5752582"/>
            </a:xfrm>
            <a:prstGeom prst="rect">
              <a:avLst/>
            </a:prstGeom>
          </p:spPr>
        </p:pic>
        <p:pic>
          <p:nvPicPr>
            <p:cNvPr id="17" name="Graphic 16" descr="Heart">
              <a:extLst>
                <a:ext uri="{FF2B5EF4-FFF2-40B4-BE49-F238E27FC236}">
                  <a16:creationId xmlns:a16="http://schemas.microsoft.com/office/drawing/2014/main" id="{791813F0-D46F-4F6E-8ABE-4548208F6F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72291" y="2207234"/>
              <a:ext cx="1210314" cy="1210314"/>
            </a:xfrm>
            <a:prstGeom prst="rect">
              <a:avLst/>
            </a:prstGeom>
          </p:spPr>
        </p:pic>
      </p:grpSp>
      <p:pic>
        <p:nvPicPr>
          <p:cNvPr id="21" name="Picture 20">
            <a:extLst>
              <a:ext uri="{FF2B5EF4-FFF2-40B4-BE49-F238E27FC236}">
                <a16:creationId xmlns:a16="http://schemas.microsoft.com/office/drawing/2014/main" id="{95361C22-780A-45D6-85D2-56DF82141D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3" name="TextBox 2">
            <a:extLst>
              <a:ext uri="{FF2B5EF4-FFF2-40B4-BE49-F238E27FC236}">
                <a16:creationId xmlns:a16="http://schemas.microsoft.com/office/drawing/2014/main" id="{60583F79-6AFE-4E34-95C5-B8D1A7861AED}"/>
              </a:ext>
            </a:extLst>
          </p:cNvPr>
          <p:cNvSpPr txBox="1"/>
          <p:nvPr/>
        </p:nvSpPr>
        <p:spPr>
          <a:xfrm>
            <a:off x="6822937" y="323358"/>
            <a:ext cx="2449400" cy="1323439"/>
          </a:xfrm>
          <a:prstGeom prst="rect">
            <a:avLst/>
          </a:prstGeom>
          <a:noFill/>
        </p:spPr>
        <p:txBody>
          <a:bodyPr wrap="square" rtlCol="0">
            <a:spAutoFit/>
          </a:bodyPr>
          <a:lstStyle/>
          <a:p>
            <a:r>
              <a:rPr lang="en-US" sz="2000" dirty="0">
                <a:solidFill>
                  <a:srgbClr val="682756"/>
                </a:solidFill>
              </a:rPr>
              <a:t>When we have the strength to carry the grief, we have the strength to heal.</a:t>
            </a:r>
          </a:p>
        </p:txBody>
      </p:sp>
    </p:spTree>
    <p:extLst>
      <p:ext uri="{BB962C8B-B14F-4D97-AF65-F5344CB8AC3E}">
        <p14:creationId xmlns:p14="http://schemas.microsoft.com/office/powerpoint/2010/main" val="303674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Graphic 15" descr="Man">
            <a:extLst>
              <a:ext uri="{FF2B5EF4-FFF2-40B4-BE49-F238E27FC236}">
                <a16:creationId xmlns:a16="http://schemas.microsoft.com/office/drawing/2014/main" id="{480F36B0-A5D8-4468-AC67-3E52BC3B16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8084" y="525531"/>
            <a:ext cx="2014523" cy="2014523"/>
          </a:xfrm>
          <a:prstGeom prst="rect">
            <a:avLst/>
          </a:prstGeom>
        </p:spPr>
      </p:pic>
      <p:sp>
        <p:nvSpPr>
          <p:cNvPr id="17" name="Arrow: Down 16">
            <a:extLst>
              <a:ext uri="{FF2B5EF4-FFF2-40B4-BE49-F238E27FC236}">
                <a16:creationId xmlns:a16="http://schemas.microsoft.com/office/drawing/2014/main" id="{A39EC40F-8BF0-48DD-B9C2-1BEED99766E2}"/>
              </a:ext>
            </a:extLst>
          </p:cNvPr>
          <p:cNvSpPr/>
          <p:nvPr/>
        </p:nvSpPr>
        <p:spPr>
          <a:xfrm rot="16200000">
            <a:off x="3010561" y="1042678"/>
            <a:ext cx="224303" cy="185086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ADD1C94-0BCC-44E5-829C-60191F2873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2" name="Graphic 11" descr="Broken Heart">
            <a:extLst>
              <a:ext uri="{FF2B5EF4-FFF2-40B4-BE49-F238E27FC236}">
                <a16:creationId xmlns:a16="http://schemas.microsoft.com/office/drawing/2014/main" id="{12D9DA91-2244-433C-B009-98B2227D18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8300" y="959817"/>
            <a:ext cx="651845" cy="651845"/>
          </a:xfrm>
          <a:prstGeom prst="rect">
            <a:avLst/>
          </a:prstGeom>
        </p:spPr>
      </p:pic>
      <p:pic>
        <p:nvPicPr>
          <p:cNvPr id="15" name="Graphic 14" descr="Heart">
            <a:extLst>
              <a:ext uri="{FF2B5EF4-FFF2-40B4-BE49-F238E27FC236}">
                <a16:creationId xmlns:a16="http://schemas.microsoft.com/office/drawing/2014/main" id="{45C1446A-3D91-4B8C-B453-18BCE40C5AC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43927" y="1745864"/>
            <a:ext cx="914400" cy="914400"/>
          </a:xfrm>
          <a:prstGeom prst="rect">
            <a:avLst/>
          </a:prstGeom>
        </p:spPr>
      </p:pic>
      <p:sp>
        <p:nvSpPr>
          <p:cNvPr id="20" name="Arrow: Down 19">
            <a:extLst>
              <a:ext uri="{FF2B5EF4-FFF2-40B4-BE49-F238E27FC236}">
                <a16:creationId xmlns:a16="http://schemas.microsoft.com/office/drawing/2014/main" id="{2DD86DAC-DC47-4A7B-AAF7-53A758AD9723}"/>
              </a:ext>
            </a:extLst>
          </p:cNvPr>
          <p:cNvSpPr/>
          <p:nvPr/>
        </p:nvSpPr>
        <p:spPr>
          <a:xfrm>
            <a:off x="10461063" y="1012634"/>
            <a:ext cx="444616" cy="73823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86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6" y="-910911"/>
          <a:ext cx="11654969" cy="8213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row: Down 1">
            <a:extLst>
              <a:ext uri="{FF2B5EF4-FFF2-40B4-BE49-F238E27FC236}">
                <a16:creationId xmlns:a16="http://schemas.microsoft.com/office/drawing/2014/main" id="{F6480249-7363-4894-8CA1-042935A6ED01}"/>
              </a:ext>
            </a:extLst>
          </p:cNvPr>
          <p:cNvSpPr/>
          <p:nvPr/>
        </p:nvSpPr>
        <p:spPr>
          <a:xfrm rot="18721133">
            <a:off x="-825733" y="778080"/>
            <a:ext cx="275948" cy="1509424"/>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Person people clipart 2 image">
            <a:extLst>
              <a:ext uri="{FF2B5EF4-FFF2-40B4-BE49-F238E27FC236}">
                <a16:creationId xmlns:a16="http://schemas.microsoft.com/office/drawing/2014/main" id="{557E972A-EA99-46A2-BE18-EFFA66224D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2972" y="2976817"/>
            <a:ext cx="610425" cy="2377853"/>
          </a:xfrm>
          <a:prstGeom prst="rect">
            <a:avLst/>
          </a:prstGeom>
          <a:noFill/>
          <a:extLst>
            <a:ext uri="{909E8E84-426E-40DD-AFC4-6F175D3DCCD1}">
              <a14:hiddenFill xmlns:a14="http://schemas.microsoft.com/office/drawing/2010/main">
                <a:solidFill>
                  <a:srgbClr val="FFFFFF"/>
                </a:solidFill>
              </a14:hiddenFill>
            </a:ext>
          </a:extLst>
        </p:spPr>
      </p:pic>
      <p:pic>
        <p:nvPicPr>
          <p:cNvPr id="10" name="Graphic 9" descr="Man">
            <a:extLst>
              <a:ext uri="{FF2B5EF4-FFF2-40B4-BE49-F238E27FC236}">
                <a16:creationId xmlns:a16="http://schemas.microsoft.com/office/drawing/2014/main" id="{A01D642F-D191-466D-9E39-6F94EF78B2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8084" y="525531"/>
            <a:ext cx="2014523" cy="2014523"/>
          </a:xfrm>
          <a:prstGeom prst="rect">
            <a:avLst/>
          </a:prstGeom>
        </p:spPr>
      </p:pic>
      <p:sp>
        <p:nvSpPr>
          <p:cNvPr id="15" name="TextBox 14">
            <a:extLst>
              <a:ext uri="{FF2B5EF4-FFF2-40B4-BE49-F238E27FC236}">
                <a16:creationId xmlns:a16="http://schemas.microsoft.com/office/drawing/2014/main" id="{38393CB2-2C28-400A-B73B-1331D95D597F}"/>
              </a:ext>
            </a:extLst>
          </p:cNvPr>
          <p:cNvSpPr txBox="1"/>
          <p:nvPr/>
        </p:nvSpPr>
        <p:spPr>
          <a:xfrm>
            <a:off x="1423851" y="-1423851"/>
            <a:ext cx="2194560" cy="923330"/>
          </a:xfrm>
          <a:prstGeom prst="rect">
            <a:avLst/>
          </a:prstGeom>
          <a:noFill/>
        </p:spPr>
        <p:txBody>
          <a:bodyPr wrap="square" rtlCol="0">
            <a:spAutoFit/>
          </a:bodyPr>
          <a:lstStyle/>
          <a:p>
            <a:r>
              <a:rPr lang="en-US" dirty="0"/>
              <a:t>Have you experienced the heavy pull of grief?</a:t>
            </a:r>
          </a:p>
        </p:txBody>
      </p:sp>
      <p:sp>
        <p:nvSpPr>
          <p:cNvPr id="18" name="Arrow: Down 17">
            <a:extLst>
              <a:ext uri="{FF2B5EF4-FFF2-40B4-BE49-F238E27FC236}">
                <a16:creationId xmlns:a16="http://schemas.microsoft.com/office/drawing/2014/main" id="{2B6D72B2-FB41-4126-9F61-840C125C3480}"/>
              </a:ext>
            </a:extLst>
          </p:cNvPr>
          <p:cNvSpPr/>
          <p:nvPr/>
        </p:nvSpPr>
        <p:spPr>
          <a:xfrm rot="18215718">
            <a:off x="2912762" y="1802965"/>
            <a:ext cx="224303" cy="185086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4A9132A-AE21-41E7-94BE-F1B04EF6AA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7" name="Graphic 16" descr="Broken Heart">
            <a:extLst>
              <a:ext uri="{FF2B5EF4-FFF2-40B4-BE49-F238E27FC236}">
                <a16:creationId xmlns:a16="http://schemas.microsoft.com/office/drawing/2014/main" id="{DAEA8219-C50B-456F-98C9-A0986DF2BB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8300" y="959817"/>
            <a:ext cx="651845" cy="651845"/>
          </a:xfrm>
          <a:prstGeom prst="rect">
            <a:avLst/>
          </a:prstGeom>
        </p:spPr>
      </p:pic>
      <p:pic>
        <p:nvPicPr>
          <p:cNvPr id="19" name="Graphic 18" descr="Heart">
            <a:extLst>
              <a:ext uri="{FF2B5EF4-FFF2-40B4-BE49-F238E27FC236}">
                <a16:creationId xmlns:a16="http://schemas.microsoft.com/office/drawing/2014/main" id="{FBB73D69-DAD0-4CE4-9E6E-F69A675882B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43927" y="1745864"/>
            <a:ext cx="914400" cy="914400"/>
          </a:xfrm>
          <a:prstGeom prst="rect">
            <a:avLst/>
          </a:prstGeom>
        </p:spPr>
      </p:pic>
      <p:sp>
        <p:nvSpPr>
          <p:cNvPr id="20" name="Arrow: Down 19">
            <a:extLst>
              <a:ext uri="{FF2B5EF4-FFF2-40B4-BE49-F238E27FC236}">
                <a16:creationId xmlns:a16="http://schemas.microsoft.com/office/drawing/2014/main" id="{22F01B6C-472B-4A14-86A3-696447B4BC4C}"/>
              </a:ext>
            </a:extLst>
          </p:cNvPr>
          <p:cNvSpPr/>
          <p:nvPr/>
        </p:nvSpPr>
        <p:spPr>
          <a:xfrm>
            <a:off x="10461063" y="1012634"/>
            <a:ext cx="444616" cy="738231"/>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50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a:extLst>
              <a:ext uri="{FF2B5EF4-FFF2-40B4-BE49-F238E27FC236}">
                <a16:creationId xmlns:a16="http://schemas.microsoft.com/office/drawing/2014/main" id="{2D1A5AD4-4387-4087-88B4-DE928EEF10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grpSp>
        <p:nvGrpSpPr>
          <p:cNvPr id="2" name="Group 1">
            <a:extLst>
              <a:ext uri="{FF2B5EF4-FFF2-40B4-BE49-F238E27FC236}">
                <a16:creationId xmlns:a16="http://schemas.microsoft.com/office/drawing/2014/main" id="{73F584D3-FBD6-4B7E-A577-3EDBF057E5BE}"/>
              </a:ext>
            </a:extLst>
          </p:cNvPr>
          <p:cNvGrpSpPr/>
          <p:nvPr/>
        </p:nvGrpSpPr>
        <p:grpSpPr>
          <a:xfrm>
            <a:off x="4262491" y="643800"/>
            <a:ext cx="2014523" cy="2014523"/>
            <a:chOff x="4262491" y="643800"/>
            <a:chExt cx="2014523" cy="2014523"/>
          </a:xfrm>
        </p:grpSpPr>
        <p:pic>
          <p:nvPicPr>
            <p:cNvPr id="16" name="Graphic 15" descr="Man">
              <a:extLst>
                <a:ext uri="{FF2B5EF4-FFF2-40B4-BE49-F238E27FC236}">
                  <a16:creationId xmlns:a16="http://schemas.microsoft.com/office/drawing/2014/main" id="{BEF995F6-87B5-42EC-8942-ECD2FE24CC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62491" y="643800"/>
              <a:ext cx="2014523" cy="2014523"/>
            </a:xfrm>
            <a:prstGeom prst="rect">
              <a:avLst/>
            </a:prstGeom>
          </p:spPr>
        </p:pic>
        <p:pic>
          <p:nvPicPr>
            <p:cNvPr id="11" name="Graphic 10" descr="Broken Heart">
              <a:extLst>
                <a:ext uri="{FF2B5EF4-FFF2-40B4-BE49-F238E27FC236}">
                  <a16:creationId xmlns:a16="http://schemas.microsoft.com/office/drawing/2014/main" id="{65F28E26-21E2-4675-BFDC-52ADC89F1B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43829" y="1099718"/>
              <a:ext cx="651845" cy="651845"/>
            </a:xfrm>
            <a:prstGeom prst="rect">
              <a:avLst/>
            </a:prstGeom>
          </p:spPr>
        </p:pic>
      </p:grpSp>
    </p:spTree>
    <p:extLst>
      <p:ext uri="{BB962C8B-B14F-4D97-AF65-F5344CB8AC3E}">
        <p14:creationId xmlns:p14="http://schemas.microsoft.com/office/powerpoint/2010/main" val="73386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65327" y="721970"/>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62848" y="826206"/>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35409" y="2970470"/>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62848" y="5551255"/>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59348" y="2985253"/>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pic>
        <p:nvPicPr>
          <p:cNvPr id="24" name="Picture 23">
            <a:extLst>
              <a:ext uri="{FF2B5EF4-FFF2-40B4-BE49-F238E27FC236}">
                <a16:creationId xmlns:a16="http://schemas.microsoft.com/office/drawing/2014/main" id="{866A3A80-B41E-4117-B200-10783590B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06520155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Graphic 15" descr="Man">
            <a:extLst>
              <a:ext uri="{FF2B5EF4-FFF2-40B4-BE49-F238E27FC236}">
                <a16:creationId xmlns:a16="http://schemas.microsoft.com/office/drawing/2014/main" id="{BEF995F6-87B5-42EC-8942-ECD2FE24CC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11617" y="524062"/>
            <a:ext cx="2014523" cy="2014523"/>
          </a:xfrm>
          <a:prstGeom prst="rect">
            <a:avLst/>
          </a:prstGeom>
        </p:spPr>
      </p:pic>
      <p:pic>
        <p:nvPicPr>
          <p:cNvPr id="17" name="Graphic 16" descr="Heart">
            <a:extLst>
              <a:ext uri="{FF2B5EF4-FFF2-40B4-BE49-F238E27FC236}">
                <a16:creationId xmlns:a16="http://schemas.microsoft.com/office/drawing/2014/main" id="{22FC753A-5278-48D4-A1B7-BBECAE14A8F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48489" y="998086"/>
            <a:ext cx="540778" cy="540778"/>
          </a:xfrm>
          <a:prstGeom prst="rect">
            <a:avLst/>
          </a:prstGeom>
        </p:spPr>
      </p:pic>
      <p:pic>
        <p:nvPicPr>
          <p:cNvPr id="18" name="Picture 17">
            <a:extLst>
              <a:ext uri="{FF2B5EF4-FFF2-40B4-BE49-F238E27FC236}">
                <a16:creationId xmlns:a16="http://schemas.microsoft.com/office/drawing/2014/main" id="{2D1A5AD4-4387-4087-88B4-DE928EEF10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5C45EE2F-1865-43A7-97D6-9751379B964E}"/>
              </a:ext>
            </a:extLst>
          </p:cNvPr>
          <p:cNvSpPr txBox="1"/>
          <p:nvPr/>
        </p:nvSpPr>
        <p:spPr>
          <a:xfrm>
            <a:off x="8336132" y="1154143"/>
            <a:ext cx="1641814" cy="769441"/>
          </a:xfrm>
          <a:prstGeom prst="rect">
            <a:avLst/>
          </a:prstGeom>
          <a:noFill/>
        </p:spPr>
        <p:txBody>
          <a:bodyPr wrap="square" rtlCol="0">
            <a:spAutoFit/>
          </a:bodyPr>
          <a:lstStyle/>
          <a:p>
            <a:r>
              <a:rPr lang="en-US" sz="4400" dirty="0">
                <a:solidFill>
                  <a:srgbClr val="682756"/>
                </a:solidFill>
              </a:rPr>
              <a:t>Vision</a:t>
            </a:r>
          </a:p>
        </p:txBody>
      </p:sp>
    </p:spTree>
    <p:extLst>
      <p:ext uri="{BB962C8B-B14F-4D97-AF65-F5344CB8AC3E}">
        <p14:creationId xmlns:p14="http://schemas.microsoft.com/office/powerpoint/2010/main" val="359691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Graphic 15" descr="Man">
            <a:extLst>
              <a:ext uri="{FF2B5EF4-FFF2-40B4-BE49-F238E27FC236}">
                <a16:creationId xmlns:a16="http://schemas.microsoft.com/office/drawing/2014/main" id="{480F36B0-A5D8-4468-AC67-3E52BC3B16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8084" y="525531"/>
            <a:ext cx="2014523" cy="2014523"/>
          </a:xfrm>
          <a:prstGeom prst="rect">
            <a:avLst/>
          </a:prstGeom>
        </p:spPr>
      </p:pic>
      <p:pic>
        <p:nvPicPr>
          <p:cNvPr id="19" name="Picture 18">
            <a:extLst>
              <a:ext uri="{FF2B5EF4-FFF2-40B4-BE49-F238E27FC236}">
                <a16:creationId xmlns:a16="http://schemas.microsoft.com/office/drawing/2014/main" id="{2ADD1C94-0BCC-44E5-829C-60191F2873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2" name="Graphic 11" descr="Broken Heart">
            <a:extLst>
              <a:ext uri="{FF2B5EF4-FFF2-40B4-BE49-F238E27FC236}">
                <a16:creationId xmlns:a16="http://schemas.microsoft.com/office/drawing/2014/main" id="{12D9DA91-2244-433C-B009-98B2227D18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8300" y="959817"/>
            <a:ext cx="651845" cy="651845"/>
          </a:xfrm>
          <a:prstGeom prst="rect">
            <a:avLst/>
          </a:prstGeom>
        </p:spPr>
      </p:pic>
      <p:pic>
        <p:nvPicPr>
          <p:cNvPr id="15" name="Graphic 14" descr="Heart">
            <a:extLst>
              <a:ext uri="{FF2B5EF4-FFF2-40B4-BE49-F238E27FC236}">
                <a16:creationId xmlns:a16="http://schemas.microsoft.com/office/drawing/2014/main" id="{45C1446A-3D91-4B8C-B453-18BCE40C5AC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243927" y="1745864"/>
            <a:ext cx="914400" cy="914400"/>
          </a:xfrm>
          <a:prstGeom prst="rect">
            <a:avLst/>
          </a:prstGeom>
        </p:spPr>
      </p:pic>
    </p:spTree>
    <p:extLst>
      <p:ext uri="{BB962C8B-B14F-4D97-AF65-F5344CB8AC3E}">
        <p14:creationId xmlns:p14="http://schemas.microsoft.com/office/powerpoint/2010/main" val="327335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5"/>
                                        </p:tgtEl>
                                      </p:cBhvr>
                                    </p:animEffect>
                                    <p:set>
                                      <p:cBhvr>
                                        <p:cTn id="7"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C1E37046-DF0E-4271-B272-A758FBE5A0F9}"/>
              </a:ext>
            </a:extLst>
          </p:cNvPr>
          <p:cNvSpPr/>
          <p:nvPr/>
        </p:nvSpPr>
        <p:spPr>
          <a:xfrm>
            <a:off x="2246807" y="5170990"/>
            <a:ext cx="9106989" cy="86038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410DE81-1A34-45F7-9E31-3DBBF595E947}"/>
              </a:ext>
            </a:extLst>
          </p:cNvPr>
          <p:cNvSpPr/>
          <p:nvPr/>
        </p:nvSpPr>
        <p:spPr>
          <a:xfrm>
            <a:off x="3905792" y="4147939"/>
            <a:ext cx="7448004" cy="860380"/>
          </a:xfrm>
          <a:prstGeom prst="rightArrow">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226DCB6F-7FAC-4CD5-8987-73DB8989E340}"/>
              </a:ext>
            </a:extLst>
          </p:cNvPr>
          <p:cNvSpPr/>
          <p:nvPr/>
        </p:nvSpPr>
        <p:spPr>
          <a:xfrm>
            <a:off x="5512525" y="3124888"/>
            <a:ext cx="5841271" cy="860380"/>
          </a:xfrm>
          <a:prstGeom prst="rightArrow">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1BE55156-AF2A-4ABF-8CC7-F5C5236A8ED0}"/>
              </a:ext>
            </a:extLst>
          </p:cNvPr>
          <p:cNvSpPr/>
          <p:nvPr/>
        </p:nvSpPr>
        <p:spPr>
          <a:xfrm>
            <a:off x="7184571" y="2101837"/>
            <a:ext cx="4169225" cy="860380"/>
          </a:xfrm>
          <a:prstGeom prst="rightArrow">
            <a:avLst/>
          </a:prstGeom>
          <a:solidFill>
            <a:schemeClr val="accent5"/>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A06EF2CB-2912-4FB0-B375-DEF8F3D335DD}"/>
              </a:ext>
            </a:extLst>
          </p:cNvPr>
          <p:cNvSpPr/>
          <p:nvPr/>
        </p:nvSpPr>
        <p:spPr>
          <a:xfrm>
            <a:off x="8869680" y="1078786"/>
            <a:ext cx="2484116" cy="860380"/>
          </a:xfrm>
          <a:prstGeom prst="rightArrow">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1DA361E-4633-4A66-9EB1-4C9BCB016A28}"/>
              </a:ext>
            </a:extLst>
          </p:cNvPr>
          <p:cNvSpPr txBox="1"/>
          <p:nvPr/>
        </p:nvSpPr>
        <p:spPr>
          <a:xfrm>
            <a:off x="2501535" y="5370347"/>
            <a:ext cx="2808514" cy="461665"/>
          </a:xfrm>
          <a:prstGeom prst="rect">
            <a:avLst/>
          </a:prstGeom>
          <a:noFill/>
        </p:spPr>
        <p:txBody>
          <a:bodyPr wrap="square" rtlCol="0">
            <a:spAutoFit/>
          </a:bodyPr>
          <a:lstStyle/>
          <a:p>
            <a:r>
              <a:rPr lang="en-US" sz="2400" b="1" dirty="0">
                <a:solidFill>
                  <a:schemeClr val="bg1"/>
                </a:solidFill>
              </a:rPr>
              <a:t>COPING</a:t>
            </a:r>
          </a:p>
        </p:txBody>
      </p:sp>
      <p:sp>
        <p:nvSpPr>
          <p:cNvPr id="31" name="TextBox 30">
            <a:extLst>
              <a:ext uri="{FF2B5EF4-FFF2-40B4-BE49-F238E27FC236}">
                <a16:creationId xmlns:a16="http://schemas.microsoft.com/office/drawing/2014/main" id="{7F9E687A-B05B-4E06-A780-23A5CFFE9743}"/>
              </a:ext>
            </a:extLst>
          </p:cNvPr>
          <p:cNvSpPr txBox="1"/>
          <p:nvPr/>
        </p:nvSpPr>
        <p:spPr>
          <a:xfrm>
            <a:off x="9010104" y="1278143"/>
            <a:ext cx="2808514" cy="461665"/>
          </a:xfrm>
          <a:prstGeom prst="rect">
            <a:avLst/>
          </a:prstGeom>
          <a:noFill/>
        </p:spPr>
        <p:txBody>
          <a:bodyPr wrap="square" rtlCol="0">
            <a:spAutoFit/>
          </a:bodyPr>
          <a:lstStyle/>
          <a:p>
            <a:r>
              <a:rPr lang="en-US" sz="2400" b="1" dirty="0">
                <a:solidFill>
                  <a:schemeClr val="bg1"/>
                </a:solidFill>
              </a:rPr>
              <a:t>REBUILDING</a:t>
            </a:r>
          </a:p>
        </p:txBody>
      </p:sp>
      <p:sp>
        <p:nvSpPr>
          <p:cNvPr id="35" name="TextBox 34">
            <a:extLst>
              <a:ext uri="{FF2B5EF4-FFF2-40B4-BE49-F238E27FC236}">
                <a16:creationId xmlns:a16="http://schemas.microsoft.com/office/drawing/2014/main" id="{68D737D2-55E8-4A67-915F-30347C412251}"/>
              </a:ext>
            </a:extLst>
          </p:cNvPr>
          <p:cNvSpPr txBox="1"/>
          <p:nvPr/>
        </p:nvSpPr>
        <p:spPr>
          <a:xfrm>
            <a:off x="2878822" y="480212"/>
            <a:ext cx="6434356" cy="1138773"/>
          </a:xfrm>
          <a:prstGeom prst="rect">
            <a:avLst/>
          </a:prstGeom>
          <a:noFill/>
        </p:spPr>
        <p:txBody>
          <a:bodyPr wrap="square" rtlCol="0">
            <a:spAutoFit/>
          </a:bodyPr>
          <a:lstStyle/>
          <a:p>
            <a:pPr algn="ctr"/>
            <a:r>
              <a:rPr lang="en-US" sz="4000" dirty="0">
                <a:solidFill>
                  <a:srgbClr val="632552"/>
                </a:solidFill>
              </a:rPr>
              <a:t>HOPE Model of Healing</a:t>
            </a:r>
          </a:p>
          <a:p>
            <a:pPr algn="ctr"/>
            <a:r>
              <a:rPr lang="en-US" sz="2800" dirty="0">
                <a:solidFill>
                  <a:srgbClr val="632552"/>
                </a:solidFill>
              </a:rPr>
              <a:t>5 Foundations of Growth</a:t>
            </a:r>
          </a:p>
        </p:txBody>
      </p:sp>
      <p:pic>
        <p:nvPicPr>
          <p:cNvPr id="43" name="Graphic 42" descr="Broken Heart">
            <a:extLst>
              <a:ext uri="{FF2B5EF4-FFF2-40B4-BE49-F238E27FC236}">
                <a16:creationId xmlns:a16="http://schemas.microsoft.com/office/drawing/2014/main" id="{1E40E465-3EA2-445D-A53C-72AC4205CB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4783" y="5170990"/>
            <a:ext cx="914400" cy="914400"/>
          </a:xfrm>
          <a:prstGeom prst="rect">
            <a:avLst/>
          </a:prstGeom>
        </p:spPr>
      </p:pic>
      <p:sp>
        <p:nvSpPr>
          <p:cNvPr id="15" name="TextBox 14">
            <a:extLst>
              <a:ext uri="{FF2B5EF4-FFF2-40B4-BE49-F238E27FC236}">
                <a16:creationId xmlns:a16="http://schemas.microsoft.com/office/drawing/2014/main" id="{BA3EC2B3-4BF0-4A2F-B09C-0D1AFBD93E1C}"/>
              </a:ext>
            </a:extLst>
          </p:cNvPr>
          <p:cNvSpPr txBox="1"/>
          <p:nvPr/>
        </p:nvSpPr>
        <p:spPr>
          <a:xfrm>
            <a:off x="5780314" y="3310767"/>
            <a:ext cx="2808514" cy="461665"/>
          </a:xfrm>
          <a:prstGeom prst="rect">
            <a:avLst/>
          </a:prstGeom>
          <a:noFill/>
        </p:spPr>
        <p:txBody>
          <a:bodyPr wrap="square" rtlCol="0">
            <a:spAutoFit/>
          </a:bodyPr>
          <a:lstStyle/>
          <a:p>
            <a:r>
              <a:rPr lang="en-US" sz="2400" b="1" dirty="0">
                <a:solidFill>
                  <a:schemeClr val="bg1"/>
                </a:solidFill>
              </a:rPr>
              <a:t>DISCOVERING</a:t>
            </a:r>
          </a:p>
        </p:txBody>
      </p:sp>
      <p:sp>
        <p:nvSpPr>
          <p:cNvPr id="17" name="TextBox 16">
            <a:extLst>
              <a:ext uri="{FF2B5EF4-FFF2-40B4-BE49-F238E27FC236}">
                <a16:creationId xmlns:a16="http://schemas.microsoft.com/office/drawing/2014/main" id="{A0A6F16D-0965-4F65-896F-1191861A4484}"/>
              </a:ext>
            </a:extLst>
          </p:cNvPr>
          <p:cNvSpPr txBox="1"/>
          <p:nvPr/>
        </p:nvSpPr>
        <p:spPr>
          <a:xfrm>
            <a:off x="4108268" y="4339301"/>
            <a:ext cx="2808514" cy="461665"/>
          </a:xfrm>
          <a:prstGeom prst="rect">
            <a:avLst/>
          </a:prstGeom>
          <a:noFill/>
        </p:spPr>
        <p:txBody>
          <a:bodyPr wrap="square" rtlCol="0">
            <a:spAutoFit/>
          </a:bodyPr>
          <a:lstStyle/>
          <a:p>
            <a:r>
              <a:rPr lang="en-US" sz="2400" b="1" dirty="0">
                <a:solidFill>
                  <a:schemeClr val="bg1"/>
                </a:solidFill>
              </a:rPr>
              <a:t>UNDERSTANDING</a:t>
            </a:r>
          </a:p>
        </p:txBody>
      </p:sp>
      <p:sp>
        <p:nvSpPr>
          <p:cNvPr id="19" name="TextBox 18">
            <a:extLst>
              <a:ext uri="{FF2B5EF4-FFF2-40B4-BE49-F238E27FC236}">
                <a16:creationId xmlns:a16="http://schemas.microsoft.com/office/drawing/2014/main" id="{D7E9DC5A-12CB-481D-9F1B-F5715FD7684F}"/>
              </a:ext>
            </a:extLst>
          </p:cNvPr>
          <p:cNvSpPr txBox="1"/>
          <p:nvPr/>
        </p:nvSpPr>
        <p:spPr>
          <a:xfrm>
            <a:off x="7303224" y="2293145"/>
            <a:ext cx="2808514" cy="461665"/>
          </a:xfrm>
          <a:prstGeom prst="rect">
            <a:avLst/>
          </a:prstGeom>
          <a:noFill/>
        </p:spPr>
        <p:txBody>
          <a:bodyPr wrap="square" rtlCol="0">
            <a:spAutoFit/>
          </a:bodyPr>
          <a:lstStyle/>
          <a:p>
            <a:r>
              <a:rPr lang="en-US" sz="2400" b="1" dirty="0">
                <a:solidFill>
                  <a:schemeClr val="bg1"/>
                </a:solidFill>
              </a:rPr>
              <a:t>RESOLVING</a:t>
            </a:r>
          </a:p>
        </p:txBody>
      </p:sp>
      <p:pic>
        <p:nvPicPr>
          <p:cNvPr id="21" name="Picture 20">
            <a:extLst>
              <a:ext uri="{FF2B5EF4-FFF2-40B4-BE49-F238E27FC236}">
                <a16:creationId xmlns:a16="http://schemas.microsoft.com/office/drawing/2014/main" id="{4CCBC58A-DF2C-41DD-9504-06E3BE30DB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4" name="Graphic 23" descr="Man">
            <a:extLst>
              <a:ext uri="{FF2B5EF4-FFF2-40B4-BE49-F238E27FC236}">
                <a16:creationId xmlns:a16="http://schemas.microsoft.com/office/drawing/2014/main" id="{6D43A7EB-8746-4AEB-A1E1-BE2E69DD50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13178" y="68482"/>
            <a:ext cx="1209661" cy="1209661"/>
          </a:xfrm>
          <a:prstGeom prst="rect">
            <a:avLst/>
          </a:prstGeom>
        </p:spPr>
      </p:pic>
      <p:pic>
        <p:nvPicPr>
          <p:cNvPr id="25" name="Graphic 24" descr="Heart">
            <a:extLst>
              <a:ext uri="{FF2B5EF4-FFF2-40B4-BE49-F238E27FC236}">
                <a16:creationId xmlns:a16="http://schemas.microsoft.com/office/drawing/2014/main" id="{46CA796B-52AF-4583-8A5F-FAFCEE9856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55647" y="385740"/>
            <a:ext cx="324721" cy="324721"/>
          </a:xfrm>
          <a:prstGeom prst="rect">
            <a:avLst/>
          </a:prstGeom>
        </p:spPr>
      </p:pic>
    </p:spTree>
    <p:extLst>
      <p:ext uri="{BB962C8B-B14F-4D97-AF65-F5344CB8AC3E}">
        <p14:creationId xmlns:p14="http://schemas.microsoft.com/office/powerpoint/2010/main" val="374103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858C6-5F6E-4FAA-B30B-532A7C0BF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TextBox 5">
            <a:extLst>
              <a:ext uri="{FF2B5EF4-FFF2-40B4-BE49-F238E27FC236}">
                <a16:creationId xmlns:a16="http://schemas.microsoft.com/office/drawing/2014/main" id="{FE4601F1-88FF-4EB0-8E2C-1EC1635B272C}"/>
              </a:ext>
            </a:extLst>
          </p:cNvPr>
          <p:cNvSpPr txBox="1"/>
          <p:nvPr/>
        </p:nvSpPr>
        <p:spPr>
          <a:xfrm>
            <a:off x="2422358" y="1853039"/>
            <a:ext cx="7395410" cy="2308324"/>
          </a:xfrm>
          <a:prstGeom prst="rect">
            <a:avLst/>
          </a:prstGeom>
          <a:noFill/>
        </p:spPr>
        <p:txBody>
          <a:bodyPr wrap="square">
            <a:spAutoFit/>
          </a:bodyPr>
          <a:lstStyle/>
          <a:p>
            <a:pPr algn="ctr"/>
            <a:r>
              <a:rPr lang="en-US" sz="3600" dirty="0">
                <a:solidFill>
                  <a:srgbClr val="682756"/>
                </a:solidFill>
              </a:rPr>
              <a:t>The problem isn’t grief.</a:t>
            </a:r>
          </a:p>
          <a:p>
            <a:pPr algn="ctr"/>
            <a:r>
              <a:rPr lang="en-US" sz="3600" dirty="0">
                <a:solidFill>
                  <a:srgbClr val="682756"/>
                </a:solidFill>
              </a:rPr>
              <a:t>Grief is the solution. </a:t>
            </a:r>
          </a:p>
          <a:p>
            <a:pPr algn="ctr"/>
            <a:r>
              <a:rPr lang="en-US" sz="3600" dirty="0">
                <a:solidFill>
                  <a:srgbClr val="682756"/>
                </a:solidFill>
              </a:rPr>
              <a:t>The problem is the misunderstanding and  judgment of grief</a:t>
            </a:r>
            <a:r>
              <a:rPr lang="en-US" sz="3200" dirty="0">
                <a:solidFill>
                  <a:srgbClr val="682756"/>
                </a:solidFill>
              </a:rPr>
              <a:t>.</a:t>
            </a:r>
          </a:p>
        </p:txBody>
      </p:sp>
    </p:spTree>
    <p:extLst>
      <p:ext uri="{BB962C8B-B14F-4D97-AF65-F5344CB8AC3E}">
        <p14:creationId xmlns:p14="http://schemas.microsoft.com/office/powerpoint/2010/main" val="16483626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8E02-F766-4D89-81DC-63246C99E9F6}"/>
              </a:ext>
            </a:extLst>
          </p:cNvPr>
          <p:cNvSpPr>
            <a:spLocks noGrp="1"/>
          </p:cNvSpPr>
          <p:nvPr>
            <p:ph type="title"/>
          </p:nvPr>
        </p:nvSpPr>
        <p:spPr/>
        <p:txBody>
          <a:bodyPr/>
          <a:lstStyle/>
          <a:p>
            <a:r>
              <a:rPr lang="en-US" dirty="0">
                <a:solidFill>
                  <a:srgbClr val="672C57"/>
                </a:solidFill>
              </a:rPr>
              <a:t>Week 2 Assignments:</a:t>
            </a:r>
          </a:p>
        </p:txBody>
      </p:sp>
      <p:sp>
        <p:nvSpPr>
          <p:cNvPr id="3" name="Content Placeholder 2">
            <a:extLst>
              <a:ext uri="{FF2B5EF4-FFF2-40B4-BE49-F238E27FC236}">
                <a16:creationId xmlns:a16="http://schemas.microsoft.com/office/drawing/2014/main" id="{61E61BF1-225E-4A0C-86BA-433804437555}"/>
              </a:ext>
            </a:extLst>
          </p:cNvPr>
          <p:cNvSpPr>
            <a:spLocks noGrp="1"/>
          </p:cNvSpPr>
          <p:nvPr>
            <p:ph idx="1"/>
          </p:nvPr>
        </p:nvSpPr>
        <p:spPr>
          <a:xfrm>
            <a:off x="838200" y="1825625"/>
            <a:ext cx="10515600" cy="2280210"/>
          </a:xfrm>
        </p:spPr>
        <p:txBody>
          <a:bodyPr/>
          <a:lstStyle/>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Read, study chapter 2</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Answer the questions in the workbook</a:t>
            </a:r>
            <a:endParaRPr lang="en-US" sz="1800" dirty="0">
              <a:solidFill>
                <a:srgbClr val="672C57"/>
              </a:solidFill>
              <a:effectLst/>
              <a:latin typeface="Times New Roman" panose="02020603050405020304" pitchFamily="18" charset="0"/>
              <a:ea typeface="Times New Roman" panose="02020603050405020304" pitchFamily="18" charset="0"/>
            </a:endParaRPr>
          </a:p>
          <a:p>
            <a:endParaRPr lang="en-US" dirty="0">
              <a:solidFill>
                <a:srgbClr val="672C57"/>
              </a:solidFill>
            </a:endParaRPr>
          </a:p>
        </p:txBody>
      </p:sp>
    </p:spTree>
    <p:extLst>
      <p:ext uri="{BB962C8B-B14F-4D97-AF65-F5344CB8AC3E}">
        <p14:creationId xmlns:p14="http://schemas.microsoft.com/office/powerpoint/2010/main" val="369916665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4501-8F51-46C0-A508-39ECC51CB2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BCCC84-2B2F-46D0-B6AC-774C9779DE1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4989926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p:txBody>
          <a:bodyPr/>
          <a:lstStyle/>
          <a:p>
            <a:r>
              <a:rPr lang="en-US" dirty="0">
                <a:solidFill>
                  <a:srgbClr val="672C57"/>
                </a:solidFill>
              </a:rPr>
              <a:t>Grief is uncomfortable</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838200" y="1556302"/>
            <a:ext cx="10515600" cy="4351338"/>
          </a:xfrm>
        </p:spPr>
        <p:txBody>
          <a:bodyPr/>
          <a:lstStyle/>
          <a:p>
            <a:r>
              <a:rPr lang="en-US" dirty="0">
                <a:solidFill>
                  <a:srgbClr val="672C57"/>
                </a:solidFill>
              </a:rPr>
              <a:t>Fear because you don’t know what to do</a:t>
            </a:r>
          </a:p>
          <a:p>
            <a:pPr lvl="1"/>
            <a:r>
              <a:rPr lang="en-US" dirty="0">
                <a:solidFill>
                  <a:srgbClr val="672C57"/>
                </a:solidFill>
              </a:rPr>
              <a:t>Feel helpless</a:t>
            </a:r>
          </a:p>
          <a:p>
            <a:pPr lvl="1"/>
            <a:r>
              <a:rPr lang="en-US" dirty="0">
                <a:solidFill>
                  <a:srgbClr val="672C57"/>
                </a:solidFill>
              </a:rPr>
              <a:t>Feel like you must fix it</a:t>
            </a:r>
          </a:p>
          <a:p>
            <a:r>
              <a:rPr lang="en-US" dirty="0">
                <a:solidFill>
                  <a:srgbClr val="672C57"/>
                </a:solidFill>
              </a:rPr>
              <a:t>Panic because you don’t understand grief </a:t>
            </a:r>
          </a:p>
          <a:p>
            <a:r>
              <a:rPr lang="en-US" dirty="0">
                <a:solidFill>
                  <a:srgbClr val="672C57"/>
                </a:solidFill>
              </a:rPr>
              <a:t>Anxious to talk people out of it</a:t>
            </a:r>
          </a:p>
          <a:p>
            <a:pPr marL="0" indent="0">
              <a:buNone/>
            </a:pPr>
            <a:endParaRPr lang="en-US" dirty="0">
              <a:solidFill>
                <a:srgbClr val="672C57"/>
              </a:solidFill>
            </a:endParaRPr>
          </a:p>
          <a:p>
            <a:pPr marL="457200" lvl="1" indent="0">
              <a:buNone/>
            </a:pPr>
            <a:endParaRPr lang="en-US" dirty="0"/>
          </a:p>
        </p:txBody>
      </p:sp>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TextBox 5">
            <a:extLst>
              <a:ext uri="{FF2B5EF4-FFF2-40B4-BE49-F238E27FC236}">
                <a16:creationId xmlns:a16="http://schemas.microsoft.com/office/drawing/2014/main" id="{34F9AFA2-AB02-4972-8CDC-6FB7E03A7CEB}"/>
              </a:ext>
            </a:extLst>
          </p:cNvPr>
          <p:cNvSpPr txBox="1"/>
          <p:nvPr/>
        </p:nvSpPr>
        <p:spPr>
          <a:xfrm>
            <a:off x="2424363" y="4167651"/>
            <a:ext cx="7343273" cy="1446550"/>
          </a:xfrm>
          <a:prstGeom prst="rect">
            <a:avLst/>
          </a:prstGeom>
          <a:noFill/>
        </p:spPr>
        <p:txBody>
          <a:bodyPr wrap="square" rtlCol="0">
            <a:spAutoFit/>
          </a:bodyPr>
          <a:lstStyle/>
          <a:p>
            <a:pPr algn="ctr"/>
            <a:r>
              <a:rPr lang="en-US" sz="3200" b="1" dirty="0">
                <a:solidFill>
                  <a:srgbClr val="7D8A3C"/>
                </a:solidFill>
              </a:rPr>
              <a:t>Goal: </a:t>
            </a:r>
            <a:r>
              <a:rPr lang="en-US" sz="2800" dirty="0">
                <a:solidFill>
                  <a:srgbClr val="7D8A3C"/>
                </a:solidFill>
              </a:rPr>
              <a:t>to become </a:t>
            </a:r>
            <a:r>
              <a:rPr lang="en-US" sz="2800" b="1" dirty="0">
                <a:solidFill>
                  <a:srgbClr val="7D8A3C"/>
                </a:solidFill>
              </a:rPr>
              <a:t>comfortable, confident and effective</a:t>
            </a:r>
            <a:r>
              <a:rPr lang="en-US" sz="2800" dirty="0">
                <a:solidFill>
                  <a:srgbClr val="7D8A3C"/>
                </a:solidFill>
              </a:rPr>
              <a:t> in supporting a client in their grief and assisting them in incremental steps and shifts.</a:t>
            </a:r>
          </a:p>
        </p:txBody>
      </p:sp>
    </p:spTree>
    <p:extLst>
      <p:ext uri="{BB962C8B-B14F-4D97-AF65-F5344CB8AC3E}">
        <p14:creationId xmlns:p14="http://schemas.microsoft.com/office/powerpoint/2010/main" val="37671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1277352" y="1556302"/>
            <a:ext cx="9637295" cy="2917086"/>
          </a:xfrm>
        </p:spPr>
        <p:txBody>
          <a:bodyPr>
            <a:normAutofit/>
          </a:bodyPr>
          <a:lstStyle/>
          <a:p>
            <a:pPr marL="0" indent="0" algn="ctr">
              <a:buNone/>
            </a:pPr>
            <a:r>
              <a:rPr lang="en-US" sz="4400" dirty="0">
                <a:solidFill>
                  <a:srgbClr val="672C57"/>
                </a:solidFill>
              </a:rPr>
              <a:t>“Nothing good has come from the death of my daughter, but good has come from my response to it.”</a:t>
            </a:r>
          </a:p>
          <a:p>
            <a:pPr marL="0" indent="0" algn="ctr">
              <a:buNone/>
            </a:pPr>
            <a:r>
              <a:rPr lang="en-US" sz="4400" dirty="0">
                <a:solidFill>
                  <a:srgbClr val="672C57"/>
                </a:solidFill>
              </a:rPr>
              <a:t>-</a:t>
            </a:r>
            <a:r>
              <a:rPr lang="en-US" sz="3600" i="1" dirty="0">
                <a:solidFill>
                  <a:srgbClr val="672C57"/>
                </a:solidFill>
              </a:rPr>
              <a:t>Sandy</a:t>
            </a:r>
          </a:p>
          <a:p>
            <a:pPr marL="0" indent="0">
              <a:buNone/>
            </a:pPr>
            <a:endParaRPr lang="en-US" sz="4400" dirty="0">
              <a:solidFill>
                <a:srgbClr val="672C57"/>
              </a:solidFill>
            </a:endParaRPr>
          </a:p>
          <a:p>
            <a:pPr marL="457200" lvl="1" indent="0">
              <a:buNone/>
            </a:pPr>
            <a:endParaRPr lang="en-US" sz="4400" dirty="0"/>
          </a:p>
        </p:txBody>
      </p:sp>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07690886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p:txBody>
          <a:bodyPr/>
          <a:lstStyle/>
          <a:p>
            <a:r>
              <a:rPr lang="en-US" dirty="0">
                <a:solidFill>
                  <a:srgbClr val="672C57"/>
                </a:solidFill>
              </a:rPr>
              <a:t>Why I’m Able to Do This Work</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p:txBody>
          <a:bodyPr/>
          <a:lstStyle/>
          <a:p>
            <a:r>
              <a:rPr lang="en-US" dirty="0">
                <a:solidFill>
                  <a:srgbClr val="672C57"/>
                </a:solidFill>
              </a:rPr>
              <a:t>Because I know in my bones that healing is possible</a:t>
            </a:r>
          </a:p>
          <a:p>
            <a:r>
              <a:rPr lang="en-US" dirty="0">
                <a:solidFill>
                  <a:srgbClr val="672C57"/>
                </a:solidFill>
              </a:rPr>
              <a:t>Because I have felt the affects of grief healing and I’m encouraged to share that with others</a:t>
            </a:r>
          </a:p>
          <a:p>
            <a:r>
              <a:rPr lang="en-US" dirty="0">
                <a:solidFill>
                  <a:srgbClr val="672C57"/>
                </a:solidFill>
              </a:rPr>
              <a:t>Because if a person is willing to put in the effort, learn and grow they will experience healing</a:t>
            </a:r>
          </a:p>
          <a:p>
            <a:pPr lvl="1"/>
            <a:endParaRPr lang="en-US" dirty="0"/>
          </a:p>
        </p:txBody>
      </p:sp>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1557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838200" y="1253331"/>
            <a:ext cx="10515600" cy="4351338"/>
          </a:xfrm>
        </p:spPr>
        <p:txBody>
          <a:bodyPr/>
          <a:lstStyle/>
          <a:p>
            <a:pPr marL="0" indent="0">
              <a:buNone/>
            </a:pPr>
            <a:r>
              <a:rPr lang="en-US" dirty="0">
                <a:solidFill>
                  <a:srgbClr val="672C57"/>
                </a:solidFill>
              </a:rPr>
              <a:t>“The pain that you create now is always some form of </a:t>
            </a:r>
            <a:r>
              <a:rPr lang="en-US" dirty="0">
                <a:solidFill>
                  <a:srgbClr val="7D8A3C"/>
                </a:solidFill>
              </a:rPr>
              <a:t>nonacceptance</a:t>
            </a:r>
            <a:r>
              <a:rPr lang="en-US" dirty="0">
                <a:solidFill>
                  <a:srgbClr val="672C57"/>
                </a:solidFill>
              </a:rPr>
              <a:t>, some form of </a:t>
            </a:r>
            <a:r>
              <a:rPr lang="en-US" dirty="0">
                <a:solidFill>
                  <a:srgbClr val="7D8A3C"/>
                </a:solidFill>
              </a:rPr>
              <a:t>unconscious resistance </a:t>
            </a:r>
            <a:r>
              <a:rPr lang="en-US" dirty="0">
                <a:solidFill>
                  <a:srgbClr val="672C57"/>
                </a:solidFill>
              </a:rPr>
              <a:t>to what is.  </a:t>
            </a:r>
          </a:p>
          <a:p>
            <a:pPr marL="0" indent="0">
              <a:buNone/>
            </a:pPr>
            <a:r>
              <a:rPr lang="en-US" dirty="0">
                <a:solidFill>
                  <a:srgbClr val="672C57"/>
                </a:solidFill>
              </a:rPr>
              <a:t>“On the level of thought, the resistance is some form of </a:t>
            </a:r>
            <a:r>
              <a:rPr lang="en-US" dirty="0">
                <a:solidFill>
                  <a:srgbClr val="7D8A3C"/>
                </a:solidFill>
              </a:rPr>
              <a:t>judgment</a:t>
            </a:r>
            <a:r>
              <a:rPr lang="en-US" dirty="0">
                <a:solidFill>
                  <a:srgbClr val="672C57"/>
                </a:solidFill>
              </a:rPr>
              <a:t>. </a:t>
            </a:r>
          </a:p>
          <a:p>
            <a:pPr marL="0" indent="0">
              <a:buNone/>
            </a:pPr>
            <a:r>
              <a:rPr lang="en-US" dirty="0">
                <a:solidFill>
                  <a:srgbClr val="672C57"/>
                </a:solidFill>
              </a:rPr>
              <a:t>“On the emotional level, it is some form of </a:t>
            </a:r>
            <a:r>
              <a:rPr lang="en-US" dirty="0">
                <a:solidFill>
                  <a:srgbClr val="7D8A3C"/>
                </a:solidFill>
              </a:rPr>
              <a:t>negativity</a:t>
            </a:r>
            <a:r>
              <a:rPr lang="en-US" dirty="0">
                <a:solidFill>
                  <a:srgbClr val="672C57"/>
                </a:solidFill>
              </a:rPr>
              <a:t>. </a:t>
            </a:r>
          </a:p>
          <a:p>
            <a:pPr marL="0" indent="0">
              <a:buNone/>
            </a:pPr>
            <a:r>
              <a:rPr lang="en-US" dirty="0">
                <a:solidFill>
                  <a:srgbClr val="7D8A3C"/>
                </a:solidFill>
              </a:rPr>
              <a:t>“The intensity of the pain depends on the degree of resistance to the present moment</a:t>
            </a:r>
            <a:r>
              <a:rPr lang="en-US" dirty="0">
                <a:solidFill>
                  <a:srgbClr val="672C57"/>
                </a:solidFill>
              </a:rPr>
              <a:t>, and this in turn depends on how strongly you are identified with your mind.”</a:t>
            </a:r>
          </a:p>
          <a:p>
            <a:pPr marL="0" indent="0">
              <a:buNone/>
            </a:pPr>
            <a:r>
              <a:rPr lang="en-US" dirty="0">
                <a:solidFill>
                  <a:srgbClr val="672C57"/>
                </a:solidFill>
              </a:rPr>
              <a:t>–Eckhart Tolle, </a:t>
            </a:r>
            <a:r>
              <a:rPr lang="en-US" i="1" dirty="0">
                <a:solidFill>
                  <a:srgbClr val="672C57"/>
                </a:solidFill>
              </a:rPr>
              <a:t>The Power of Now, </a:t>
            </a:r>
            <a:r>
              <a:rPr lang="en-US" dirty="0">
                <a:solidFill>
                  <a:srgbClr val="672C57"/>
                </a:solidFill>
              </a:rPr>
              <a:t>pg. 33</a:t>
            </a:r>
          </a:p>
        </p:txBody>
      </p:sp>
      <p:pic>
        <p:nvPicPr>
          <p:cNvPr id="4" name="Picture 3">
            <a:extLst>
              <a:ext uri="{FF2B5EF4-FFF2-40B4-BE49-F238E27FC236}">
                <a16:creationId xmlns:a16="http://schemas.microsoft.com/office/drawing/2014/main" id="{D5B9598C-418C-48D0-A9E8-4A92F067E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64500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600200" y="1861484"/>
            <a:ext cx="6692153" cy="4351338"/>
          </a:xfrm>
        </p:spPr>
        <p:txBody>
          <a:bodyPr/>
          <a:lstStyle/>
          <a:p>
            <a:r>
              <a:rPr lang="en-US" dirty="0">
                <a:solidFill>
                  <a:srgbClr val="672C57"/>
                </a:solidFill>
              </a:rPr>
              <a:t>Personal Stories Timeline</a:t>
            </a:r>
          </a:p>
          <a:p>
            <a:r>
              <a:rPr lang="en-US" dirty="0">
                <a:solidFill>
                  <a:srgbClr val="672C57"/>
                </a:solidFill>
              </a:rPr>
              <a:t>Relationship Memories Graph/Map</a:t>
            </a:r>
          </a:p>
          <a:p>
            <a:r>
              <a:rPr lang="en-US" dirty="0">
                <a:solidFill>
                  <a:srgbClr val="672C57"/>
                </a:solidFill>
              </a:rPr>
              <a:t>Business Strategies</a:t>
            </a:r>
          </a:p>
          <a:p>
            <a:r>
              <a:rPr lang="en-US" dirty="0">
                <a:solidFill>
                  <a:srgbClr val="672C57"/>
                </a:solidFill>
              </a:rPr>
              <a:t>Final Assignments </a:t>
            </a:r>
          </a:p>
        </p:txBody>
      </p:sp>
      <p:sp>
        <p:nvSpPr>
          <p:cNvPr id="5" name="TextBox 4">
            <a:extLst>
              <a:ext uri="{FF2B5EF4-FFF2-40B4-BE49-F238E27FC236}">
                <a16:creationId xmlns:a16="http://schemas.microsoft.com/office/drawing/2014/main" id="{A7E509B4-B4BD-47DC-8EB5-8F296D644BA2}"/>
              </a:ext>
            </a:extLst>
          </p:cNvPr>
          <p:cNvSpPr txBox="1"/>
          <p:nvPr/>
        </p:nvSpPr>
        <p:spPr>
          <a:xfrm>
            <a:off x="1600200" y="1030487"/>
            <a:ext cx="6094602" cy="830997"/>
          </a:xfrm>
          <a:prstGeom prst="rect">
            <a:avLst/>
          </a:prstGeom>
          <a:noFill/>
        </p:spPr>
        <p:txBody>
          <a:bodyPr wrap="square">
            <a:spAutoFit/>
          </a:bodyPr>
          <a:lstStyle/>
          <a:p>
            <a:pPr marL="0" indent="0">
              <a:buNone/>
            </a:pPr>
            <a:r>
              <a:rPr lang="en-US" sz="4800" dirty="0">
                <a:solidFill>
                  <a:srgbClr val="778436"/>
                </a:solidFill>
                <a:latin typeface="Playlist" pitchFamily="50" charset="0"/>
              </a:rPr>
              <a:t>Agenda:</a:t>
            </a:r>
          </a:p>
        </p:txBody>
      </p:sp>
    </p:spTree>
    <p:extLst>
      <p:ext uri="{BB962C8B-B14F-4D97-AF65-F5344CB8AC3E}">
        <p14:creationId xmlns:p14="http://schemas.microsoft.com/office/powerpoint/2010/main" val="2076844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2B082-86EB-489F-8B23-1FB4454989F7}"/>
              </a:ext>
            </a:extLst>
          </p:cNvPr>
          <p:cNvSpPr>
            <a:spLocks noGrp="1"/>
          </p:cNvSpPr>
          <p:nvPr>
            <p:ph type="title"/>
          </p:nvPr>
        </p:nvSpPr>
        <p:spPr>
          <a:xfrm>
            <a:off x="838200" y="829130"/>
            <a:ext cx="10515600" cy="1325563"/>
          </a:xfrm>
        </p:spPr>
        <p:txBody>
          <a:bodyPr/>
          <a:lstStyle/>
          <a:p>
            <a:r>
              <a:rPr lang="en-US" dirty="0">
                <a:solidFill>
                  <a:srgbClr val="7D8A3C"/>
                </a:solidFill>
              </a:rPr>
              <a:t>Coaching on TTEAR  (TFA cycle or TEAR)</a:t>
            </a:r>
            <a:br>
              <a:rPr lang="en-US" dirty="0">
                <a:solidFill>
                  <a:srgbClr val="7D8A3C"/>
                </a:solidFill>
              </a:rPr>
            </a:br>
            <a:endParaRPr lang="en-US" dirty="0">
              <a:solidFill>
                <a:srgbClr val="7D8A3C"/>
              </a:solidFill>
            </a:endParaRPr>
          </a:p>
        </p:txBody>
      </p:sp>
      <p:sp>
        <p:nvSpPr>
          <p:cNvPr id="3" name="Content Placeholder 2">
            <a:extLst>
              <a:ext uri="{FF2B5EF4-FFF2-40B4-BE49-F238E27FC236}">
                <a16:creationId xmlns:a16="http://schemas.microsoft.com/office/drawing/2014/main" id="{019FDDE7-4186-41E1-AB99-1C6CB28354E8}"/>
              </a:ext>
            </a:extLst>
          </p:cNvPr>
          <p:cNvSpPr>
            <a:spLocks noGrp="1"/>
          </p:cNvSpPr>
          <p:nvPr>
            <p:ph idx="1"/>
          </p:nvPr>
        </p:nvSpPr>
        <p:spPr/>
        <p:txBody>
          <a:bodyPr/>
          <a:lstStyle/>
          <a:p>
            <a:pPr marL="0" indent="0">
              <a:buNone/>
            </a:pPr>
            <a:r>
              <a:rPr lang="en-US" dirty="0">
                <a:solidFill>
                  <a:srgbClr val="672C57"/>
                </a:solidFill>
              </a:rPr>
              <a:t>Topic:  neutral</a:t>
            </a:r>
          </a:p>
          <a:p>
            <a:pPr marL="0" indent="0">
              <a:buNone/>
            </a:pPr>
            <a:r>
              <a:rPr lang="en-US" dirty="0">
                <a:solidFill>
                  <a:srgbClr val="672C57"/>
                </a:solidFill>
              </a:rPr>
              <a:t>Thought: influenced by past experiences/traumas and conditioning</a:t>
            </a:r>
          </a:p>
          <a:p>
            <a:pPr marL="0" indent="0">
              <a:buNone/>
            </a:pPr>
            <a:r>
              <a:rPr lang="en-US" dirty="0">
                <a:solidFill>
                  <a:srgbClr val="672C57"/>
                </a:solidFill>
              </a:rPr>
              <a:t>Emotion: response to thoughts</a:t>
            </a:r>
          </a:p>
          <a:p>
            <a:pPr marL="0" indent="0">
              <a:buNone/>
            </a:pPr>
            <a:r>
              <a:rPr lang="en-US" dirty="0">
                <a:solidFill>
                  <a:srgbClr val="672C57"/>
                </a:solidFill>
              </a:rPr>
              <a:t>Action: direct response to emotions</a:t>
            </a:r>
          </a:p>
          <a:p>
            <a:pPr marL="0" indent="0">
              <a:buNone/>
            </a:pPr>
            <a:r>
              <a:rPr lang="en-US" dirty="0">
                <a:solidFill>
                  <a:srgbClr val="672C57"/>
                </a:solidFill>
              </a:rPr>
              <a:t>Result: created by actions and mirrors thoughts</a:t>
            </a:r>
          </a:p>
        </p:txBody>
      </p:sp>
      <p:pic>
        <p:nvPicPr>
          <p:cNvPr id="4" name="Picture 3">
            <a:extLst>
              <a:ext uri="{FF2B5EF4-FFF2-40B4-BE49-F238E27FC236}">
                <a16:creationId xmlns:a16="http://schemas.microsoft.com/office/drawing/2014/main" id="{8EA49CCE-FF52-4711-BD59-DC12600A8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1" name="Arrow: Curved Up 10">
            <a:extLst>
              <a:ext uri="{FF2B5EF4-FFF2-40B4-BE49-F238E27FC236}">
                <a16:creationId xmlns:a16="http://schemas.microsoft.com/office/drawing/2014/main" id="{46945CDB-8438-4F8F-BF16-B21C56EE770D}"/>
              </a:ext>
            </a:extLst>
          </p:cNvPr>
          <p:cNvSpPr/>
          <p:nvPr/>
        </p:nvSpPr>
        <p:spPr>
          <a:xfrm rot="5400000">
            <a:off x="-268825" y="3133788"/>
            <a:ext cx="1757051" cy="4569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3881392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EAA2D74-176F-4C89-A337-B51BFE7BF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 t="8036" r="1801" b="4840"/>
          <a:stretch/>
        </p:blipFill>
        <p:spPr bwMode="auto">
          <a:xfrm>
            <a:off x="2801099" y="1101322"/>
            <a:ext cx="6589802" cy="44760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sp>
        <p:nvSpPr>
          <p:cNvPr id="6" name="Title 5">
            <a:extLst>
              <a:ext uri="{FF2B5EF4-FFF2-40B4-BE49-F238E27FC236}">
                <a16:creationId xmlns:a16="http://schemas.microsoft.com/office/drawing/2014/main" id="{BDFB2D6A-7F66-4090-ADE8-22332E7C0442}"/>
              </a:ext>
            </a:extLst>
          </p:cNvPr>
          <p:cNvSpPr>
            <a:spLocks noGrp="1"/>
          </p:cNvSpPr>
          <p:nvPr>
            <p:ph type="title"/>
          </p:nvPr>
        </p:nvSpPr>
        <p:spPr>
          <a:xfrm>
            <a:off x="838200" y="-94605"/>
            <a:ext cx="10515600" cy="1325563"/>
          </a:xfrm>
        </p:spPr>
        <p:txBody>
          <a:bodyPr/>
          <a:lstStyle/>
          <a:p>
            <a:pPr algn="ctr"/>
            <a:r>
              <a:rPr lang="en-US" b="1" dirty="0">
                <a:solidFill>
                  <a:srgbClr val="660033"/>
                </a:solidFill>
              </a:rPr>
              <a:t>Levels of Consciousness</a:t>
            </a:r>
          </a:p>
        </p:txBody>
      </p:sp>
      <p:sp>
        <p:nvSpPr>
          <p:cNvPr id="7" name="Rectangle 6">
            <a:extLst>
              <a:ext uri="{FF2B5EF4-FFF2-40B4-BE49-F238E27FC236}">
                <a16:creationId xmlns:a16="http://schemas.microsoft.com/office/drawing/2014/main" id="{0DCEEEDC-F28C-41A1-BE60-1A59C6BB1A30}"/>
              </a:ext>
            </a:extLst>
          </p:cNvPr>
          <p:cNvSpPr/>
          <p:nvPr/>
        </p:nvSpPr>
        <p:spPr>
          <a:xfrm>
            <a:off x="2609636" y="5260369"/>
            <a:ext cx="2132041"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36B41E22-B243-44F8-8F29-763CEE39411C}"/>
              </a:ext>
            </a:extLst>
          </p:cNvPr>
          <p:cNvCxnSpPr>
            <a:cxnSpLocks/>
          </p:cNvCxnSpPr>
          <p:nvPr/>
        </p:nvCxnSpPr>
        <p:spPr>
          <a:xfrm>
            <a:off x="1100606" y="4630048"/>
            <a:ext cx="1246624" cy="2743"/>
          </a:xfrm>
          <a:prstGeom prst="straightConnector1">
            <a:avLst/>
          </a:prstGeom>
          <a:ln w="1873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0ACF4FD-6FE5-4A6B-97F9-C851ACDB8093}"/>
              </a:ext>
            </a:extLst>
          </p:cNvPr>
          <p:cNvSpPr/>
          <p:nvPr/>
        </p:nvSpPr>
        <p:spPr>
          <a:xfrm>
            <a:off x="2609635" y="4448749"/>
            <a:ext cx="2132041"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FA8E9C-2AFD-4CC4-9E61-D376A6989E9F}"/>
              </a:ext>
            </a:extLst>
          </p:cNvPr>
          <p:cNvSpPr/>
          <p:nvPr/>
        </p:nvSpPr>
        <p:spPr>
          <a:xfrm>
            <a:off x="2609634" y="2026457"/>
            <a:ext cx="2132041"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6" name="Rectangle 15">
            <a:extLst>
              <a:ext uri="{FF2B5EF4-FFF2-40B4-BE49-F238E27FC236}">
                <a16:creationId xmlns:a16="http://schemas.microsoft.com/office/drawing/2014/main" id="{5353EFF8-FA17-46F6-B956-136EB9539F8D}"/>
              </a:ext>
            </a:extLst>
          </p:cNvPr>
          <p:cNvSpPr/>
          <p:nvPr/>
        </p:nvSpPr>
        <p:spPr>
          <a:xfrm>
            <a:off x="2609633" y="3260619"/>
            <a:ext cx="6982602" cy="382794"/>
          </a:xfrm>
          <a:prstGeom prst="rect">
            <a:avLst/>
          </a:prstGeom>
          <a:solidFill>
            <a:schemeClr val="accent2">
              <a:lumMod val="40000"/>
              <a:lumOff val="6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038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6"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1DDE37-BB8B-4C46-8600-C690176F1E4B}"/>
              </a:ext>
            </a:extLst>
          </p:cNvPr>
          <p:cNvSpPr txBox="1"/>
          <p:nvPr/>
        </p:nvSpPr>
        <p:spPr>
          <a:xfrm>
            <a:off x="1417738" y="476442"/>
            <a:ext cx="8355435" cy="5509200"/>
          </a:xfrm>
          <a:prstGeom prst="rect">
            <a:avLst/>
          </a:prstGeom>
          <a:noFill/>
        </p:spPr>
        <p:txBody>
          <a:bodyPr wrap="square">
            <a:spAutoFit/>
          </a:bodyPr>
          <a:lstStyle/>
          <a:p>
            <a:pPr marL="0" marR="0"/>
            <a:r>
              <a:rPr lang="en-US" sz="2800" dirty="0">
                <a:solidFill>
                  <a:srgbClr val="672C57"/>
                </a:solidFill>
                <a:latin typeface="Calibri" panose="020F0502020204030204" pitchFamily="34" charset="0"/>
                <a:ea typeface="Times New Roman" panose="02020603050405020304" pitchFamily="18" charset="0"/>
              </a:rPr>
              <a:t>Common physical, emotional and social grief </a:t>
            </a:r>
            <a:r>
              <a:rPr lang="en-US" sz="2800" dirty="0">
                <a:solidFill>
                  <a:srgbClr val="672C57"/>
                </a:solidFill>
                <a:effectLst/>
                <a:latin typeface="Calibri" panose="020F0502020204030204" pitchFamily="34" charset="0"/>
                <a:ea typeface="Times New Roman" panose="02020603050405020304" pitchFamily="18" charset="0"/>
              </a:rPr>
              <a:t>symptoms: </a:t>
            </a:r>
          </a:p>
          <a:p>
            <a:pPr marL="0" marR="0"/>
            <a:r>
              <a:rPr lang="en-US" sz="1800" dirty="0">
                <a:solidFill>
                  <a:srgbClr val="672C57"/>
                </a:solidFill>
                <a:effectLst/>
                <a:latin typeface="Calibri" panose="020F0502020204030204" pitchFamily="34" charset="0"/>
                <a:ea typeface="Times New Roman" panose="02020603050405020304" pitchFamily="18" charset="0"/>
              </a:rPr>
              <a:t>Crying</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Headaches</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Interruption in Sleep Patterns</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Questioning the Purpose of Life</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Questioning Your Spiritual/Religious Beliefs </a:t>
            </a: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Feelings of Detachment</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Isolation from Friends and Family</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Abnormal Behavior</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Abnormal Thoughts</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Worry</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Anxiety</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Frustration</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Guilt</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Fatigue</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Anger</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Change in Appetite</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Aches and Pains</a:t>
            </a:r>
            <a:endParaRPr lang="en-US" sz="1800" dirty="0">
              <a:solidFill>
                <a:srgbClr val="672C57"/>
              </a:solidFill>
              <a:effectLst/>
              <a:latin typeface="Times New Roman" panose="02020603050405020304" pitchFamily="18" charset="0"/>
              <a:ea typeface="Times New Roman" panose="02020603050405020304" pitchFamily="18" charset="0"/>
            </a:endParaRPr>
          </a:p>
          <a:p>
            <a:pPr marL="342900" marR="0" lvl="0" indent="-342900">
              <a:tabLst>
                <a:tab pos="457200" algn="l"/>
              </a:tabLst>
            </a:pPr>
            <a:r>
              <a:rPr lang="en-US" sz="1800" dirty="0">
                <a:solidFill>
                  <a:srgbClr val="672C57"/>
                </a:solidFill>
                <a:effectLst/>
                <a:latin typeface="Calibri" panose="020F0502020204030204" pitchFamily="34" charset="0"/>
                <a:ea typeface="Times New Roman" panose="02020603050405020304" pitchFamily="18" charset="0"/>
              </a:rPr>
              <a:t>Stress</a:t>
            </a:r>
            <a:endParaRPr lang="en-US" sz="1800" dirty="0">
              <a:solidFill>
                <a:srgbClr val="672C57"/>
              </a:solidFill>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07DF4F55-535B-41A5-BFEB-E6E283A4E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80716412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1DDE37-BB8B-4C46-8600-C690176F1E4B}"/>
              </a:ext>
            </a:extLst>
          </p:cNvPr>
          <p:cNvSpPr txBox="1"/>
          <p:nvPr/>
        </p:nvSpPr>
        <p:spPr>
          <a:xfrm>
            <a:off x="1417738" y="476442"/>
            <a:ext cx="8355435" cy="3077766"/>
          </a:xfrm>
          <a:prstGeom prst="rect">
            <a:avLst/>
          </a:prstGeom>
          <a:noFill/>
        </p:spPr>
        <p:txBody>
          <a:bodyPr wrap="square">
            <a:spAutoFit/>
          </a:bodyPr>
          <a:lstStyle/>
          <a:p>
            <a:pPr marL="0" marR="0"/>
            <a:r>
              <a:rPr lang="en-US" sz="2800" dirty="0">
                <a:solidFill>
                  <a:srgbClr val="672C57"/>
                </a:solidFill>
                <a:latin typeface="Calibri" panose="020F0502020204030204" pitchFamily="34" charset="0"/>
                <a:ea typeface="Times New Roman" panose="02020603050405020304" pitchFamily="18" charset="0"/>
              </a:rPr>
              <a:t>Common treatments:</a:t>
            </a:r>
          </a:p>
          <a:p>
            <a:pPr marL="0" marR="0"/>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r>
              <a:rPr lang="en-US" sz="2000" dirty="0">
                <a:solidFill>
                  <a:srgbClr val="672C57"/>
                </a:solidFill>
                <a:effectLst/>
                <a:latin typeface="Times New Roman" panose="02020603050405020304" pitchFamily="18" charset="0"/>
                <a:ea typeface="Times New Roman" panose="02020603050405020304" pitchFamily="18" charset="0"/>
              </a:rPr>
              <a:t>Counseling</a:t>
            </a:r>
          </a:p>
          <a:p>
            <a:pPr marL="0" marR="0"/>
            <a:r>
              <a:rPr lang="en-US" sz="2000" dirty="0">
                <a:solidFill>
                  <a:srgbClr val="672C57"/>
                </a:solidFill>
                <a:latin typeface="Times New Roman" panose="02020603050405020304" pitchFamily="18" charset="0"/>
                <a:ea typeface="Times New Roman" panose="02020603050405020304" pitchFamily="18" charset="0"/>
              </a:rPr>
              <a:t>Medication</a:t>
            </a:r>
          </a:p>
          <a:p>
            <a:pPr marL="0" marR="0"/>
            <a:r>
              <a:rPr lang="en-US" sz="2000" dirty="0">
                <a:solidFill>
                  <a:srgbClr val="672C57"/>
                </a:solidFill>
                <a:effectLst/>
                <a:latin typeface="Times New Roman" panose="02020603050405020304" pitchFamily="18" charset="0"/>
                <a:ea typeface="Times New Roman" panose="02020603050405020304" pitchFamily="18" charset="0"/>
              </a:rPr>
              <a:t>Support groups</a:t>
            </a:r>
          </a:p>
          <a:p>
            <a:pPr marL="0" marR="0"/>
            <a:endParaRPr lang="en-US" sz="2000" dirty="0">
              <a:solidFill>
                <a:srgbClr val="672C57"/>
              </a:solidFill>
              <a:latin typeface="Times New Roman" panose="02020603050405020304" pitchFamily="18" charset="0"/>
              <a:ea typeface="Times New Roman" panose="02020603050405020304" pitchFamily="18" charset="0"/>
            </a:endParaRPr>
          </a:p>
          <a:p>
            <a:pPr marL="0" marR="0"/>
            <a:r>
              <a:rPr lang="en-US" sz="2800" dirty="0">
                <a:solidFill>
                  <a:srgbClr val="672C57"/>
                </a:solidFill>
                <a:latin typeface="Times New Roman" panose="02020603050405020304" pitchFamily="18" charset="0"/>
                <a:ea typeface="Times New Roman" panose="02020603050405020304" pitchFamily="18" charset="0"/>
              </a:rPr>
              <a:t>Common attitudes:</a:t>
            </a:r>
          </a:p>
          <a:p>
            <a:pPr marL="0" marR="0"/>
            <a:r>
              <a:rPr lang="en-US" sz="2000" dirty="0">
                <a:solidFill>
                  <a:srgbClr val="672C57"/>
                </a:solidFill>
                <a:latin typeface="Times New Roman" panose="02020603050405020304" pitchFamily="18" charset="0"/>
                <a:ea typeface="Times New Roman" panose="02020603050405020304" pitchFamily="18" charset="0"/>
              </a:rPr>
              <a:t>Time Heals</a:t>
            </a:r>
          </a:p>
          <a:p>
            <a:pPr marL="0" marR="0"/>
            <a:r>
              <a:rPr lang="en-US" sz="2000" dirty="0">
                <a:solidFill>
                  <a:srgbClr val="672C57"/>
                </a:solidFill>
                <a:latin typeface="Times New Roman" panose="02020603050405020304" pitchFamily="18" charset="0"/>
                <a:ea typeface="Times New Roman" panose="02020603050405020304" pitchFamily="18" charset="0"/>
              </a:rPr>
              <a:t>Learn to Live With It</a:t>
            </a:r>
          </a:p>
        </p:txBody>
      </p:sp>
      <p:pic>
        <p:nvPicPr>
          <p:cNvPr id="3" name="Picture 2">
            <a:extLst>
              <a:ext uri="{FF2B5EF4-FFF2-40B4-BE49-F238E27FC236}">
                <a16:creationId xmlns:a16="http://schemas.microsoft.com/office/drawing/2014/main" id="{FC3858C6-5F6E-4FAA-B30B-532A7C0BF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14080757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630936" y="640080"/>
            <a:ext cx="4818888" cy="1481328"/>
          </a:xfrm>
        </p:spPr>
        <p:txBody>
          <a:bodyPr anchor="b">
            <a:normAutofit/>
          </a:bodyPr>
          <a:lstStyle/>
          <a:p>
            <a:r>
              <a:rPr lang="en-US" sz="5000" dirty="0">
                <a:solidFill>
                  <a:srgbClr val="672C57"/>
                </a:solidFill>
              </a:rPr>
              <a:t>The History of Grief Education</a:t>
            </a:r>
          </a:p>
        </p:txBody>
      </p:sp>
      <p:sp>
        <p:nvSpPr>
          <p:cNvPr id="7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077DC5-F03F-41C4-8720-27C9958A147F}"/>
              </a:ext>
            </a:extLst>
          </p:cNvPr>
          <p:cNvSpPr>
            <a:spLocks noGrp="1"/>
          </p:cNvSpPr>
          <p:nvPr>
            <p:ph idx="1"/>
          </p:nvPr>
        </p:nvSpPr>
        <p:spPr>
          <a:xfrm>
            <a:off x="630936" y="2660904"/>
            <a:ext cx="4818888" cy="3547872"/>
          </a:xfrm>
        </p:spPr>
        <p:txBody>
          <a:bodyPr anchor="t">
            <a:normAutofit/>
          </a:bodyPr>
          <a:lstStyle/>
          <a:p>
            <a:r>
              <a:rPr lang="en-US" sz="2200" dirty="0">
                <a:solidFill>
                  <a:srgbClr val="672C57"/>
                </a:solidFill>
              </a:rPr>
              <a:t>1969 Dr. Elisabeth Kubler-Ross – 5 Stages of Grief,  </a:t>
            </a:r>
            <a:r>
              <a:rPr lang="en-US" sz="2200" i="1" dirty="0">
                <a:solidFill>
                  <a:srgbClr val="672C57"/>
                </a:solidFill>
              </a:rPr>
              <a:t>On Death and Dying</a:t>
            </a:r>
          </a:p>
          <a:p>
            <a:r>
              <a:rPr lang="en-US" sz="2200" dirty="0">
                <a:solidFill>
                  <a:srgbClr val="672C57"/>
                </a:solidFill>
              </a:rPr>
              <a:t>2005 Dr. Kubler-Ross with David Kessler, </a:t>
            </a:r>
            <a:r>
              <a:rPr lang="en-US" sz="2200" i="1" dirty="0">
                <a:solidFill>
                  <a:srgbClr val="672C57"/>
                </a:solidFill>
              </a:rPr>
              <a:t>On Grief and Grieving </a:t>
            </a:r>
          </a:p>
          <a:p>
            <a:r>
              <a:rPr lang="en-US" sz="2200" dirty="0">
                <a:solidFill>
                  <a:srgbClr val="672C57"/>
                </a:solidFill>
              </a:rPr>
              <a:t>1996 Dr. Lois Tonkin </a:t>
            </a:r>
            <a:r>
              <a:rPr lang="en-US" sz="2200" i="1" dirty="0">
                <a:solidFill>
                  <a:srgbClr val="672C57"/>
                </a:solidFill>
              </a:rPr>
              <a:t>Model of Grief  </a:t>
            </a:r>
          </a:p>
          <a:p>
            <a:endParaRPr lang="en-US" sz="2200" i="1" dirty="0">
              <a:solidFill>
                <a:srgbClr val="672C57"/>
              </a:solidFill>
            </a:endParaRPr>
          </a:p>
        </p:txBody>
      </p:sp>
      <p:pic>
        <p:nvPicPr>
          <p:cNvPr id="5" name="Picture 4" descr="Text&#10;&#10;Description automatically generated">
            <a:extLst>
              <a:ext uri="{FF2B5EF4-FFF2-40B4-BE49-F238E27FC236}">
                <a16:creationId xmlns:a16="http://schemas.microsoft.com/office/drawing/2014/main" id="{EB16E6B0-2A07-4470-A990-A0EAFEDA9A1C}"/>
              </a:ext>
            </a:extLst>
          </p:cNvPr>
          <p:cNvPicPr>
            <a:picLocks noChangeAspect="1"/>
          </p:cNvPicPr>
          <p:nvPr/>
        </p:nvPicPr>
        <p:blipFill>
          <a:blip r:embed="rId3"/>
          <a:stretch>
            <a:fillRect/>
          </a:stretch>
        </p:blipFill>
        <p:spPr>
          <a:xfrm>
            <a:off x="6841427" y="640080"/>
            <a:ext cx="3974210" cy="5577840"/>
          </a:xfrm>
          <a:prstGeom prst="rect">
            <a:avLst/>
          </a:prstGeom>
        </p:spPr>
      </p:pic>
    </p:spTree>
    <p:extLst>
      <p:ext uri="{BB962C8B-B14F-4D97-AF65-F5344CB8AC3E}">
        <p14:creationId xmlns:p14="http://schemas.microsoft.com/office/powerpoint/2010/main" val="20055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630936" y="640080"/>
            <a:ext cx="4818888" cy="1481328"/>
          </a:xfrm>
        </p:spPr>
        <p:txBody>
          <a:bodyPr anchor="b">
            <a:normAutofit/>
          </a:bodyPr>
          <a:lstStyle/>
          <a:p>
            <a:r>
              <a:rPr lang="en-US" sz="5000" dirty="0">
                <a:solidFill>
                  <a:srgbClr val="672C57"/>
                </a:solidFill>
              </a:rPr>
              <a:t>The History of Grief Education</a:t>
            </a:r>
          </a:p>
        </p:txBody>
      </p:sp>
      <p:sp>
        <p:nvSpPr>
          <p:cNvPr id="75"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077DC5-F03F-41C4-8720-27C9958A147F}"/>
              </a:ext>
            </a:extLst>
          </p:cNvPr>
          <p:cNvSpPr>
            <a:spLocks noGrp="1"/>
          </p:cNvSpPr>
          <p:nvPr>
            <p:ph idx="1"/>
          </p:nvPr>
        </p:nvSpPr>
        <p:spPr>
          <a:xfrm>
            <a:off x="630936" y="2660904"/>
            <a:ext cx="4818888" cy="3547872"/>
          </a:xfrm>
        </p:spPr>
        <p:txBody>
          <a:bodyPr anchor="t">
            <a:normAutofit/>
          </a:bodyPr>
          <a:lstStyle/>
          <a:p>
            <a:r>
              <a:rPr lang="en-US" sz="2200" i="1" dirty="0">
                <a:solidFill>
                  <a:srgbClr val="672C57"/>
                </a:solidFill>
              </a:rPr>
              <a:t>“Limited literature on grief”</a:t>
            </a:r>
          </a:p>
          <a:p>
            <a:r>
              <a:rPr lang="en-US" sz="2200" i="1" dirty="0">
                <a:solidFill>
                  <a:srgbClr val="672C57"/>
                </a:solidFill>
              </a:rPr>
              <a:t>“I’ve never heard this before and I’m a social worker. I am filled with so much hope. People need to  know about this.”</a:t>
            </a:r>
          </a:p>
        </p:txBody>
      </p:sp>
    </p:spTree>
    <p:extLst>
      <p:ext uri="{BB962C8B-B14F-4D97-AF65-F5344CB8AC3E}">
        <p14:creationId xmlns:p14="http://schemas.microsoft.com/office/powerpoint/2010/main" val="419795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211EBFD-2CDD-4E19-92AA-1AFE78BEF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0"/>
            <a:ext cx="8712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18347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0" name="Rectangle 7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836679" y="723898"/>
            <a:ext cx="6002110" cy="1495425"/>
          </a:xfrm>
        </p:spPr>
        <p:txBody>
          <a:bodyPr>
            <a:normAutofit/>
          </a:bodyPr>
          <a:lstStyle/>
          <a:p>
            <a:r>
              <a:rPr lang="en-US" sz="4000" dirty="0">
                <a:solidFill>
                  <a:srgbClr val="672C57"/>
                </a:solidFill>
              </a:rPr>
              <a:t>5 Stages of Grief</a:t>
            </a:r>
          </a:p>
        </p:txBody>
      </p:sp>
      <p:sp>
        <p:nvSpPr>
          <p:cNvPr id="3" name="Content Placeholder 2">
            <a:extLst>
              <a:ext uri="{FF2B5EF4-FFF2-40B4-BE49-F238E27FC236}">
                <a16:creationId xmlns:a16="http://schemas.microsoft.com/office/drawing/2014/main" id="{79077DC5-F03F-41C4-8720-27C9958A147F}"/>
              </a:ext>
            </a:extLst>
          </p:cNvPr>
          <p:cNvSpPr>
            <a:spLocks noGrp="1"/>
          </p:cNvSpPr>
          <p:nvPr>
            <p:ph idx="1"/>
          </p:nvPr>
        </p:nvSpPr>
        <p:spPr>
          <a:xfrm>
            <a:off x="836680" y="2405067"/>
            <a:ext cx="6002110" cy="3729034"/>
          </a:xfrm>
        </p:spPr>
        <p:txBody>
          <a:bodyPr>
            <a:normAutofit/>
          </a:bodyPr>
          <a:lstStyle/>
          <a:p>
            <a:r>
              <a:rPr lang="en-US" sz="2000" dirty="0">
                <a:solidFill>
                  <a:srgbClr val="672C57"/>
                </a:solidFill>
              </a:rPr>
              <a:t>Denial, Anger, Bargaining, Depression and Acceptance</a:t>
            </a:r>
          </a:p>
          <a:p>
            <a:r>
              <a:rPr lang="en-US" sz="2000" dirty="0">
                <a:solidFill>
                  <a:srgbClr val="672C57"/>
                </a:solidFill>
              </a:rPr>
              <a:t>Developed by Dr. Elisabeth K</a:t>
            </a:r>
            <a:r>
              <a:rPr lang="en-US" sz="2000" dirty="0">
                <a:solidFill>
                  <a:srgbClr val="672C57"/>
                </a:solidFill>
                <a:latin typeface="Calibri" panose="020F0502020204030204" pitchFamily="34" charset="0"/>
                <a:cs typeface="Calibri" panose="020F0502020204030204" pitchFamily="34" charset="0"/>
              </a:rPr>
              <a:t>übler-Ross</a:t>
            </a:r>
            <a:endParaRPr lang="en-US" sz="2000" dirty="0">
              <a:solidFill>
                <a:srgbClr val="672C57"/>
              </a:solidFill>
            </a:endParaRPr>
          </a:p>
          <a:p>
            <a:r>
              <a:rPr lang="en-US" sz="2000" dirty="0">
                <a:solidFill>
                  <a:srgbClr val="672C57"/>
                </a:solidFill>
              </a:rPr>
              <a:t>Explains common emotional responses</a:t>
            </a:r>
          </a:p>
          <a:p>
            <a:r>
              <a:rPr lang="en-US" sz="2000" dirty="0">
                <a:solidFill>
                  <a:srgbClr val="672C57"/>
                </a:solidFill>
              </a:rPr>
              <a:t>Not linear as ‘stages’ suggest</a:t>
            </a:r>
          </a:p>
          <a:p>
            <a:r>
              <a:rPr lang="en-US" sz="2000" dirty="0">
                <a:solidFill>
                  <a:srgbClr val="672C57"/>
                </a:solidFill>
              </a:rPr>
              <a:t>Incomplete and doesn’t offer a pathway</a:t>
            </a:r>
          </a:p>
        </p:txBody>
      </p:sp>
      <p:pic>
        <p:nvPicPr>
          <p:cNvPr id="4098" name="Picture 2" descr="Elisabeth Kübler-Ross: The rise and fall of the five stages of grief - BBC  News">
            <a:extLst>
              <a:ext uri="{FF2B5EF4-FFF2-40B4-BE49-F238E27FC236}">
                <a16:creationId xmlns:a16="http://schemas.microsoft.com/office/drawing/2014/main" id="{51E75296-8848-42F1-927B-85852D6165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45" r="7135"/>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1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a:solidFill>
                  <a:srgbClr val="660033"/>
                </a:solidFill>
              </a:rPr>
              <a:t>Model of Grief</a:t>
            </a:r>
            <a:endParaRPr lang="en-US" dirty="0">
              <a:solidFill>
                <a:srgbClr val="660033"/>
              </a:solidFill>
            </a:endParaRPr>
          </a:p>
        </p:txBody>
      </p:sp>
      <p:pic>
        <p:nvPicPr>
          <p:cNvPr id="2050" name="Picture 2" descr="Growing Around Grief - Whats your Grief">
            <a:extLst>
              <a:ext uri="{FF2B5EF4-FFF2-40B4-BE49-F238E27FC236}">
                <a16:creationId xmlns:a16="http://schemas.microsoft.com/office/drawing/2014/main" id="{E9B94A4F-7D9A-4E0A-ADBB-F9D17488F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7005" y="1432290"/>
            <a:ext cx="8523511" cy="44606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3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2056" name="Picture 8" descr="Grief, Loss, And Bereavement Self-Help | Psychology Tools">
            <a:extLst>
              <a:ext uri="{FF2B5EF4-FFF2-40B4-BE49-F238E27FC236}">
                <a16:creationId xmlns:a16="http://schemas.microsoft.com/office/drawing/2014/main" id="{DA5DFE7B-A319-4A59-B82B-96E0C2F0DD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081" y="1485901"/>
            <a:ext cx="7789838" cy="40308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28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2054" name="Picture 6" descr="Growing Around Grief - Whats your Grief">
            <a:extLst>
              <a:ext uri="{FF2B5EF4-FFF2-40B4-BE49-F238E27FC236}">
                <a16:creationId xmlns:a16="http://schemas.microsoft.com/office/drawing/2014/main" id="{B8DB9FAF-AC18-464A-8AA2-7D89E84225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1490051"/>
            <a:ext cx="4889500" cy="488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8" name="Picture 10" descr="Bereavement and Loss in the context of Covid-19">
            <a:extLst>
              <a:ext uri="{FF2B5EF4-FFF2-40B4-BE49-F238E27FC236}">
                <a16:creationId xmlns:a16="http://schemas.microsoft.com/office/drawing/2014/main" id="{E0445A39-9AFB-42A2-80C7-4624596D1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440" y="2607247"/>
            <a:ext cx="4619685" cy="22381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26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2B082-86EB-489F-8B23-1FB4454989F7}"/>
              </a:ext>
            </a:extLst>
          </p:cNvPr>
          <p:cNvSpPr>
            <a:spLocks noGrp="1"/>
          </p:cNvSpPr>
          <p:nvPr>
            <p:ph type="title"/>
          </p:nvPr>
        </p:nvSpPr>
        <p:spPr>
          <a:xfrm>
            <a:off x="838200" y="829130"/>
            <a:ext cx="10515600" cy="1325563"/>
          </a:xfrm>
        </p:spPr>
        <p:txBody>
          <a:bodyPr/>
          <a:lstStyle/>
          <a:p>
            <a:r>
              <a:rPr lang="en-US" dirty="0">
                <a:solidFill>
                  <a:srgbClr val="7D8A3C"/>
                </a:solidFill>
              </a:rPr>
              <a:t>TTEAR</a:t>
            </a:r>
            <a:br>
              <a:rPr lang="en-US" dirty="0">
                <a:solidFill>
                  <a:srgbClr val="7D8A3C"/>
                </a:solidFill>
              </a:rPr>
            </a:br>
            <a:endParaRPr lang="en-US" dirty="0">
              <a:solidFill>
                <a:srgbClr val="7D8A3C"/>
              </a:solidFill>
            </a:endParaRPr>
          </a:p>
        </p:txBody>
      </p:sp>
      <p:sp>
        <p:nvSpPr>
          <p:cNvPr id="3" name="Content Placeholder 2">
            <a:extLst>
              <a:ext uri="{FF2B5EF4-FFF2-40B4-BE49-F238E27FC236}">
                <a16:creationId xmlns:a16="http://schemas.microsoft.com/office/drawing/2014/main" id="{019FDDE7-4186-41E1-AB99-1C6CB28354E8}"/>
              </a:ext>
            </a:extLst>
          </p:cNvPr>
          <p:cNvSpPr>
            <a:spLocks noGrp="1"/>
          </p:cNvSpPr>
          <p:nvPr>
            <p:ph idx="1"/>
          </p:nvPr>
        </p:nvSpPr>
        <p:spPr>
          <a:xfrm>
            <a:off x="838200" y="1825625"/>
            <a:ext cx="5453543" cy="4351338"/>
          </a:xfrm>
        </p:spPr>
        <p:txBody>
          <a:bodyPr>
            <a:normAutofit lnSpcReduction="10000"/>
          </a:bodyPr>
          <a:lstStyle/>
          <a:p>
            <a:pPr marL="0" indent="0">
              <a:buNone/>
            </a:pPr>
            <a:r>
              <a:rPr lang="en-US" dirty="0">
                <a:solidFill>
                  <a:srgbClr val="672C57"/>
                </a:solidFill>
              </a:rPr>
              <a:t>Topic:  friend says, you talk about your son too much</a:t>
            </a:r>
          </a:p>
          <a:p>
            <a:pPr marL="0" indent="0">
              <a:buNone/>
            </a:pPr>
            <a:r>
              <a:rPr lang="en-US" dirty="0">
                <a:solidFill>
                  <a:srgbClr val="00B050"/>
                </a:solidFill>
              </a:rPr>
              <a:t>Thought: She doesn’t understand me. She doesn’t care.</a:t>
            </a:r>
          </a:p>
          <a:p>
            <a:pPr marL="0" indent="0">
              <a:buNone/>
            </a:pPr>
            <a:r>
              <a:rPr lang="en-US" dirty="0">
                <a:solidFill>
                  <a:srgbClr val="672C57"/>
                </a:solidFill>
              </a:rPr>
              <a:t>Emotion: loneliness, sadness, misunderstood</a:t>
            </a:r>
          </a:p>
          <a:p>
            <a:pPr marL="0" indent="0">
              <a:buNone/>
            </a:pPr>
            <a:r>
              <a:rPr lang="en-US" dirty="0">
                <a:solidFill>
                  <a:srgbClr val="672C57"/>
                </a:solidFill>
              </a:rPr>
              <a:t>Action: isolate, ignore friend, cry, blow up so that we think cares</a:t>
            </a:r>
          </a:p>
          <a:p>
            <a:pPr marL="0" indent="0">
              <a:buNone/>
            </a:pPr>
            <a:r>
              <a:rPr lang="en-US" dirty="0">
                <a:solidFill>
                  <a:srgbClr val="672C57"/>
                </a:solidFill>
              </a:rPr>
              <a:t>Result: overall feeling no one cares, prolonged isolation</a:t>
            </a:r>
          </a:p>
        </p:txBody>
      </p:sp>
      <p:pic>
        <p:nvPicPr>
          <p:cNvPr id="4" name="Picture 3">
            <a:extLst>
              <a:ext uri="{FF2B5EF4-FFF2-40B4-BE49-F238E27FC236}">
                <a16:creationId xmlns:a16="http://schemas.microsoft.com/office/drawing/2014/main" id="{8EA49CCE-FF52-4711-BD59-DC12600A8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Content Placeholder 2">
            <a:extLst>
              <a:ext uri="{FF2B5EF4-FFF2-40B4-BE49-F238E27FC236}">
                <a16:creationId xmlns:a16="http://schemas.microsoft.com/office/drawing/2014/main" id="{A1EB7E5E-EEC5-4A28-93E7-FDFA251B50DF}"/>
              </a:ext>
            </a:extLst>
          </p:cNvPr>
          <p:cNvSpPr txBox="1">
            <a:spLocks/>
          </p:cNvSpPr>
          <p:nvPr/>
        </p:nvSpPr>
        <p:spPr>
          <a:xfrm>
            <a:off x="6291743" y="1755338"/>
            <a:ext cx="545354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672C57"/>
                </a:solidFill>
              </a:rPr>
              <a:t>Topic: friend says, you talk about your son too much</a:t>
            </a:r>
          </a:p>
          <a:p>
            <a:pPr marL="0" indent="0">
              <a:buFont typeface="Arial" panose="020B0604020202020204" pitchFamily="34" charset="0"/>
              <a:buNone/>
            </a:pPr>
            <a:r>
              <a:rPr lang="en-US" dirty="0">
                <a:solidFill>
                  <a:srgbClr val="00B050"/>
                </a:solidFill>
              </a:rPr>
              <a:t>Thought: She doesn’t understand and that’s ok.</a:t>
            </a:r>
          </a:p>
          <a:p>
            <a:pPr marL="0" indent="0">
              <a:buFont typeface="Arial" panose="020B0604020202020204" pitchFamily="34" charset="0"/>
              <a:buNone/>
            </a:pPr>
            <a:r>
              <a:rPr lang="en-US" dirty="0">
                <a:solidFill>
                  <a:srgbClr val="672C57"/>
                </a:solidFill>
              </a:rPr>
              <a:t>Emotion: relief, compassion</a:t>
            </a:r>
          </a:p>
          <a:p>
            <a:pPr marL="0" indent="0">
              <a:buFont typeface="Arial" panose="020B0604020202020204" pitchFamily="34" charset="0"/>
              <a:buNone/>
            </a:pPr>
            <a:r>
              <a:rPr lang="en-US" dirty="0">
                <a:solidFill>
                  <a:srgbClr val="672C57"/>
                </a:solidFill>
              </a:rPr>
              <a:t>Action: move forward, don’t overthink, acceptance, </a:t>
            </a:r>
          </a:p>
          <a:p>
            <a:pPr marL="0" indent="0">
              <a:buFont typeface="Arial" panose="020B0604020202020204" pitchFamily="34" charset="0"/>
              <a:buNone/>
            </a:pPr>
            <a:r>
              <a:rPr lang="en-US" dirty="0">
                <a:solidFill>
                  <a:srgbClr val="672C57"/>
                </a:solidFill>
              </a:rPr>
              <a:t>Result: It is ok.</a:t>
            </a:r>
          </a:p>
        </p:txBody>
      </p:sp>
    </p:spTree>
    <p:extLst>
      <p:ext uri="{BB962C8B-B14F-4D97-AF65-F5344CB8AC3E}">
        <p14:creationId xmlns:p14="http://schemas.microsoft.com/office/powerpoint/2010/main" val="143162931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3074" name="Picture 2" descr="Growing Around Grief - Whats your Grief">
            <a:extLst>
              <a:ext uri="{FF2B5EF4-FFF2-40B4-BE49-F238E27FC236}">
                <a16:creationId xmlns:a16="http://schemas.microsoft.com/office/drawing/2014/main" id="{53B0035D-E1D1-48CB-A3F1-972FEE898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1694973"/>
            <a:ext cx="6305550" cy="3468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AE2824-5EB8-4687-9C82-7F4E947DF91F}"/>
              </a:ext>
            </a:extLst>
          </p:cNvPr>
          <p:cNvSpPr txBox="1"/>
          <p:nvPr/>
        </p:nvSpPr>
        <p:spPr>
          <a:xfrm>
            <a:off x="838200" y="5781345"/>
            <a:ext cx="6096000" cy="369332"/>
          </a:xfrm>
          <a:prstGeom prst="rect">
            <a:avLst/>
          </a:prstGeom>
          <a:noFill/>
        </p:spPr>
        <p:txBody>
          <a:bodyPr wrap="square">
            <a:spAutoFit/>
          </a:bodyPr>
          <a:lstStyle/>
          <a:p>
            <a:r>
              <a:rPr lang="en-US" dirty="0">
                <a:hlinkClick r:id="rId3"/>
              </a:rPr>
              <a:t>https://fb.watch/b2xJ8GT8E7/</a:t>
            </a:r>
            <a:r>
              <a:rPr lang="en-US" dirty="0"/>
              <a:t> </a:t>
            </a:r>
          </a:p>
        </p:txBody>
      </p:sp>
    </p:spTree>
    <p:extLst>
      <p:ext uri="{BB962C8B-B14F-4D97-AF65-F5344CB8AC3E}">
        <p14:creationId xmlns:p14="http://schemas.microsoft.com/office/powerpoint/2010/main" val="85195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Model of Grief</a:t>
            </a:r>
          </a:p>
        </p:txBody>
      </p:sp>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52035" y="4429957"/>
            <a:ext cx="1210314" cy="1210314"/>
          </a:xfrm>
          <a:prstGeom prst="rect">
            <a:avLst/>
          </a:prstGeom>
        </p:spPr>
      </p:pic>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28998" y="2119730"/>
            <a:ext cx="3934003" cy="3934003"/>
          </a:xfrm>
          <a:prstGeom prst="rect">
            <a:avLst/>
          </a:prstGeom>
        </p:spPr>
      </p:pic>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7233" y="424381"/>
            <a:ext cx="5752582" cy="5752582"/>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0842" y="3028813"/>
            <a:ext cx="1210314" cy="1210314"/>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08367" y="2065200"/>
            <a:ext cx="1210314" cy="1210314"/>
          </a:xfrm>
          <a:prstGeom prst="rect">
            <a:avLst/>
          </a:prstGeom>
        </p:spPr>
      </p:pic>
      <p:pic>
        <p:nvPicPr>
          <p:cNvPr id="16" name="Picture 15">
            <a:extLst>
              <a:ext uri="{FF2B5EF4-FFF2-40B4-BE49-F238E27FC236}">
                <a16:creationId xmlns:a16="http://schemas.microsoft.com/office/drawing/2014/main" id="{40313691-10FD-45E8-A750-E929226667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41692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HOPE </a:t>
            </a:r>
            <a:br>
              <a:rPr lang="en-US" dirty="0">
                <a:solidFill>
                  <a:srgbClr val="660033"/>
                </a:solidFill>
              </a:rPr>
            </a:br>
            <a:r>
              <a:rPr lang="en-US" dirty="0">
                <a:solidFill>
                  <a:srgbClr val="660033"/>
                </a:solidFill>
              </a:rPr>
              <a:t>Model of Healing</a:t>
            </a:r>
          </a:p>
        </p:txBody>
      </p:sp>
      <p:grpSp>
        <p:nvGrpSpPr>
          <p:cNvPr id="10" name="Group 9">
            <a:extLst>
              <a:ext uri="{FF2B5EF4-FFF2-40B4-BE49-F238E27FC236}">
                <a16:creationId xmlns:a16="http://schemas.microsoft.com/office/drawing/2014/main" id="{1417F3BB-DBA5-4D7A-AD29-3B96C9FC207D}"/>
              </a:ext>
            </a:extLst>
          </p:cNvPr>
          <p:cNvGrpSpPr/>
          <p:nvPr/>
        </p:nvGrpSpPr>
        <p:grpSpPr>
          <a:xfrm>
            <a:off x="717782" y="4387883"/>
            <a:ext cx="1665850" cy="1665850"/>
            <a:chOff x="1637263" y="4273163"/>
            <a:chExt cx="1665850" cy="1665850"/>
          </a:xfrm>
        </p:grpSpPr>
        <p:pic>
          <p:nvPicPr>
            <p:cNvPr id="4" name="Graphic 3" descr="Man">
              <a:extLst>
                <a:ext uri="{FF2B5EF4-FFF2-40B4-BE49-F238E27FC236}">
                  <a16:creationId xmlns:a16="http://schemas.microsoft.com/office/drawing/2014/main" id="{C60E136A-E9CB-4AD4-915F-A09031313E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7263" y="4273163"/>
              <a:ext cx="1665850" cy="1665850"/>
            </a:xfrm>
            <a:prstGeom prst="rect">
              <a:avLst/>
            </a:prstGeom>
          </p:spPr>
        </p:pic>
        <p:pic>
          <p:nvPicPr>
            <p:cNvPr id="5" name="Graphic 4" descr="Broken Heart">
              <a:extLst>
                <a:ext uri="{FF2B5EF4-FFF2-40B4-BE49-F238E27FC236}">
                  <a16:creationId xmlns:a16="http://schemas.microsoft.com/office/drawing/2014/main" id="{BEE24894-A284-4F29-9F3C-26CA22FEAF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2035" y="4429957"/>
              <a:ext cx="1210314" cy="1210314"/>
            </a:xfrm>
            <a:prstGeom prst="rect">
              <a:avLst/>
            </a:prstGeom>
          </p:spPr>
        </p:pic>
      </p:grpSp>
      <p:grpSp>
        <p:nvGrpSpPr>
          <p:cNvPr id="11" name="Group 10">
            <a:extLst>
              <a:ext uri="{FF2B5EF4-FFF2-40B4-BE49-F238E27FC236}">
                <a16:creationId xmlns:a16="http://schemas.microsoft.com/office/drawing/2014/main" id="{95C528C4-FDFE-4F23-8647-96DE1F5D20DB}"/>
              </a:ext>
            </a:extLst>
          </p:cNvPr>
          <p:cNvGrpSpPr/>
          <p:nvPr/>
        </p:nvGrpSpPr>
        <p:grpSpPr>
          <a:xfrm>
            <a:off x="1390369" y="2321856"/>
            <a:ext cx="3934003" cy="3934003"/>
            <a:chOff x="4128998" y="2119730"/>
            <a:chExt cx="3934003" cy="3934003"/>
          </a:xfrm>
        </p:grpSpPr>
        <p:pic>
          <p:nvPicPr>
            <p:cNvPr id="6" name="Graphic 5" descr="Man">
              <a:extLst>
                <a:ext uri="{FF2B5EF4-FFF2-40B4-BE49-F238E27FC236}">
                  <a16:creationId xmlns:a16="http://schemas.microsoft.com/office/drawing/2014/main" id="{2721B6FF-D1AF-41AA-8B7F-FAC6003B95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8998" y="2119730"/>
              <a:ext cx="3934003" cy="3934003"/>
            </a:xfrm>
            <a:prstGeom prst="rect">
              <a:avLst/>
            </a:prstGeom>
          </p:spPr>
        </p:pic>
        <p:pic>
          <p:nvPicPr>
            <p:cNvPr id="12" name="Graphic 11" descr="Broken Heart">
              <a:extLst>
                <a:ext uri="{FF2B5EF4-FFF2-40B4-BE49-F238E27FC236}">
                  <a16:creationId xmlns:a16="http://schemas.microsoft.com/office/drawing/2014/main" id="{D7DFCF7E-76DB-4C3E-8DB3-0B5B2D26B5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0842" y="3028813"/>
              <a:ext cx="1210314" cy="1210314"/>
            </a:xfrm>
            <a:prstGeom prst="rect">
              <a:avLst/>
            </a:prstGeom>
          </p:spPr>
        </p:pic>
      </p:grpSp>
      <p:grpSp>
        <p:nvGrpSpPr>
          <p:cNvPr id="18" name="Group 17">
            <a:extLst>
              <a:ext uri="{FF2B5EF4-FFF2-40B4-BE49-F238E27FC236}">
                <a16:creationId xmlns:a16="http://schemas.microsoft.com/office/drawing/2014/main" id="{751D2527-8D54-4C7F-9D98-AB6051683079}"/>
              </a:ext>
            </a:extLst>
          </p:cNvPr>
          <p:cNvGrpSpPr/>
          <p:nvPr/>
        </p:nvGrpSpPr>
        <p:grpSpPr>
          <a:xfrm>
            <a:off x="3269615" y="461510"/>
            <a:ext cx="5752582" cy="5752582"/>
            <a:chOff x="3219709" y="602141"/>
            <a:chExt cx="5752582" cy="5752582"/>
          </a:xfrm>
        </p:grpSpPr>
        <p:pic>
          <p:nvPicPr>
            <p:cNvPr id="8" name="Graphic 7" descr="Man">
              <a:extLst>
                <a:ext uri="{FF2B5EF4-FFF2-40B4-BE49-F238E27FC236}">
                  <a16:creationId xmlns:a16="http://schemas.microsoft.com/office/drawing/2014/main" id="{E147065F-B48A-4284-973F-9DDC2144C4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9709" y="602141"/>
              <a:ext cx="5752582" cy="5752582"/>
            </a:xfrm>
            <a:prstGeom prst="rect">
              <a:avLst/>
            </a:prstGeom>
          </p:spPr>
        </p:pic>
        <p:pic>
          <p:nvPicPr>
            <p:cNvPr id="13" name="Graphic 12" descr="Broken Heart">
              <a:extLst>
                <a:ext uri="{FF2B5EF4-FFF2-40B4-BE49-F238E27FC236}">
                  <a16:creationId xmlns:a16="http://schemas.microsoft.com/office/drawing/2014/main" id="{B2482B1C-8906-45AF-A8C9-D6C4CAD1F1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90843" y="2242960"/>
              <a:ext cx="1210314" cy="1210314"/>
            </a:xfrm>
            <a:prstGeom prst="rect">
              <a:avLst/>
            </a:prstGeom>
          </p:spPr>
        </p:pic>
      </p:grpSp>
      <p:grpSp>
        <p:nvGrpSpPr>
          <p:cNvPr id="19" name="Group 18">
            <a:extLst>
              <a:ext uri="{FF2B5EF4-FFF2-40B4-BE49-F238E27FC236}">
                <a16:creationId xmlns:a16="http://schemas.microsoft.com/office/drawing/2014/main" id="{780EE602-959E-49A0-8C75-D47DE31015DA}"/>
              </a:ext>
            </a:extLst>
          </p:cNvPr>
          <p:cNvGrpSpPr/>
          <p:nvPr/>
        </p:nvGrpSpPr>
        <p:grpSpPr>
          <a:xfrm>
            <a:off x="6701157" y="451351"/>
            <a:ext cx="5752582" cy="5752582"/>
            <a:chOff x="6701157" y="602141"/>
            <a:chExt cx="5752582" cy="5752582"/>
          </a:xfrm>
        </p:grpSpPr>
        <p:pic>
          <p:nvPicPr>
            <p:cNvPr id="15" name="Graphic 14" descr="Man">
              <a:extLst>
                <a:ext uri="{FF2B5EF4-FFF2-40B4-BE49-F238E27FC236}">
                  <a16:creationId xmlns:a16="http://schemas.microsoft.com/office/drawing/2014/main" id="{7ED1499F-9211-4035-A8CF-6067C41D5B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1157" y="602141"/>
              <a:ext cx="5752582" cy="5752582"/>
            </a:xfrm>
            <a:prstGeom prst="rect">
              <a:avLst/>
            </a:prstGeom>
          </p:spPr>
        </p:pic>
        <p:pic>
          <p:nvPicPr>
            <p:cNvPr id="17" name="Graphic 16" descr="Heart">
              <a:extLst>
                <a:ext uri="{FF2B5EF4-FFF2-40B4-BE49-F238E27FC236}">
                  <a16:creationId xmlns:a16="http://schemas.microsoft.com/office/drawing/2014/main" id="{791813F0-D46F-4F6E-8ABE-4548208F6F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72291" y="2207234"/>
              <a:ext cx="1210314" cy="1210314"/>
            </a:xfrm>
            <a:prstGeom prst="rect">
              <a:avLst/>
            </a:prstGeom>
          </p:spPr>
        </p:pic>
      </p:grpSp>
      <p:pic>
        <p:nvPicPr>
          <p:cNvPr id="21" name="Picture 20">
            <a:extLst>
              <a:ext uri="{FF2B5EF4-FFF2-40B4-BE49-F238E27FC236}">
                <a16:creationId xmlns:a16="http://schemas.microsoft.com/office/drawing/2014/main" id="{95361C22-780A-45D6-85D2-56DF82141D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0" name="TextBox 19">
            <a:extLst>
              <a:ext uri="{FF2B5EF4-FFF2-40B4-BE49-F238E27FC236}">
                <a16:creationId xmlns:a16="http://schemas.microsoft.com/office/drawing/2014/main" id="{3EF6BE1D-B7DD-4623-A16C-41B60431A324}"/>
              </a:ext>
            </a:extLst>
          </p:cNvPr>
          <p:cNvSpPr txBox="1"/>
          <p:nvPr/>
        </p:nvSpPr>
        <p:spPr>
          <a:xfrm>
            <a:off x="6822937" y="323358"/>
            <a:ext cx="2449400" cy="1323439"/>
          </a:xfrm>
          <a:prstGeom prst="rect">
            <a:avLst/>
          </a:prstGeom>
          <a:noFill/>
        </p:spPr>
        <p:txBody>
          <a:bodyPr wrap="square" rtlCol="0">
            <a:spAutoFit/>
          </a:bodyPr>
          <a:lstStyle/>
          <a:p>
            <a:r>
              <a:rPr lang="en-US" sz="2000" dirty="0">
                <a:solidFill>
                  <a:srgbClr val="682756"/>
                </a:solidFill>
              </a:rPr>
              <a:t>When we have the strength to carry the grief, we have the strength to heal.</a:t>
            </a:r>
          </a:p>
        </p:txBody>
      </p:sp>
    </p:spTree>
    <p:extLst>
      <p:ext uri="{BB962C8B-B14F-4D97-AF65-F5344CB8AC3E}">
        <p14:creationId xmlns:p14="http://schemas.microsoft.com/office/powerpoint/2010/main" val="168533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AC78D3-0230-4B06-AD1F-EAB907F99F94}"/>
              </a:ext>
            </a:extLst>
          </p:cNvPr>
          <p:cNvSpPr txBox="1">
            <a:spLocks/>
          </p:cNvSpPr>
          <p:nvPr/>
        </p:nvSpPr>
        <p:spPr>
          <a:xfrm>
            <a:off x="5214579" y="629266"/>
            <a:ext cx="6422849" cy="1676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dirty="0">
                <a:solidFill>
                  <a:srgbClr val="660033"/>
                </a:solidFill>
                <a:latin typeface="+mj-lt"/>
                <a:ea typeface="+mj-ea"/>
                <a:cs typeface="+mj-cs"/>
              </a:rPr>
              <a:t>HOPE </a:t>
            </a:r>
            <a:br>
              <a:rPr lang="en-US" kern="1200" dirty="0">
                <a:solidFill>
                  <a:srgbClr val="660033"/>
                </a:solidFill>
                <a:latin typeface="+mj-lt"/>
                <a:ea typeface="+mj-ea"/>
                <a:cs typeface="+mj-cs"/>
              </a:rPr>
            </a:br>
            <a:r>
              <a:rPr lang="en-US" kern="1200" dirty="0">
                <a:solidFill>
                  <a:srgbClr val="660033"/>
                </a:solidFill>
                <a:latin typeface="+mj-lt"/>
                <a:ea typeface="+mj-ea"/>
                <a:cs typeface="+mj-cs"/>
              </a:rPr>
              <a:t>Model of Healing</a:t>
            </a:r>
          </a:p>
        </p:txBody>
      </p:sp>
      <p:pic>
        <p:nvPicPr>
          <p:cNvPr id="5" name="Graphic 4" descr="Heart">
            <a:extLst>
              <a:ext uri="{FF2B5EF4-FFF2-40B4-BE49-F238E27FC236}">
                <a16:creationId xmlns:a16="http://schemas.microsoft.com/office/drawing/2014/main" id="{EF100735-44C0-4DF3-9862-D81B328DB2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364" y="1872360"/>
            <a:ext cx="3113280" cy="3113280"/>
          </a:xfrm>
          <a:prstGeom prst="rect">
            <a:avLst/>
          </a:prstGeom>
          <a:effectLst/>
        </p:spPr>
      </p:pic>
      <p:sp>
        <p:nvSpPr>
          <p:cNvPr id="3" name="Content Placeholder 2">
            <a:extLst>
              <a:ext uri="{FF2B5EF4-FFF2-40B4-BE49-F238E27FC236}">
                <a16:creationId xmlns:a16="http://schemas.microsoft.com/office/drawing/2014/main" id="{5DCF96C3-0568-4E9A-9297-5F407050316A}"/>
              </a:ext>
            </a:extLst>
          </p:cNvPr>
          <p:cNvSpPr>
            <a:spLocks noGrp="1"/>
          </p:cNvSpPr>
          <p:nvPr>
            <p:ph idx="1"/>
          </p:nvPr>
        </p:nvSpPr>
        <p:spPr>
          <a:xfrm>
            <a:off x="5214580" y="2438400"/>
            <a:ext cx="6748819" cy="3785419"/>
          </a:xfrm>
        </p:spPr>
        <p:txBody>
          <a:bodyPr vert="horz" lIns="91440" tIns="45720" rIns="91440" bIns="45720" rtlCol="0">
            <a:normAutofit lnSpcReduction="10000"/>
          </a:bodyPr>
          <a:lstStyle/>
          <a:p>
            <a:r>
              <a:rPr lang="en-US" dirty="0">
                <a:solidFill>
                  <a:srgbClr val="78853A"/>
                </a:solidFill>
              </a:rPr>
              <a:t>H</a:t>
            </a:r>
            <a:r>
              <a:rPr lang="en-US" dirty="0"/>
              <a:t>onor Your Grief</a:t>
            </a:r>
          </a:p>
          <a:p>
            <a:r>
              <a:rPr lang="en-US" dirty="0">
                <a:solidFill>
                  <a:srgbClr val="78853A"/>
                </a:solidFill>
              </a:rPr>
              <a:t>O</a:t>
            </a:r>
            <a:r>
              <a:rPr lang="en-US" dirty="0"/>
              <a:t>pen  to Understanding</a:t>
            </a:r>
          </a:p>
          <a:p>
            <a:r>
              <a:rPr lang="en-US" dirty="0">
                <a:solidFill>
                  <a:srgbClr val="78853A"/>
                </a:solidFill>
              </a:rPr>
              <a:t>P</a:t>
            </a:r>
            <a:r>
              <a:rPr lang="en-US" dirty="0"/>
              <a:t>repare through Discovery</a:t>
            </a:r>
          </a:p>
          <a:p>
            <a:r>
              <a:rPr lang="en-US" dirty="0">
                <a:solidFill>
                  <a:srgbClr val="78853A"/>
                </a:solidFill>
              </a:rPr>
              <a:t>E</a:t>
            </a:r>
            <a:r>
              <a:rPr lang="en-US" dirty="0"/>
              <a:t>mbrace Resolution and Rebuilding</a:t>
            </a:r>
          </a:p>
          <a:p>
            <a:pPr lvl="1"/>
            <a:endParaRPr lang="en-US" sz="2000" dirty="0"/>
          </a:p>
          <a:p>
            <a:pPr marL="457200" lvl="1" indent="0">
              <a:buNone/>
            </a:pPr>
            <a:endParaRPr lang="en-US" sz="3200" dirty="0"/>
          </a:p>
          <a:p>
            <a:pPr marL="457200" lvl="1" indent="0">
              <a:buNone/>
            </a:pPr>
            <a:r>
              <a:rPr lang="en-US" sz="3200" dirty="0">
                <a:solidFill>
                  <a:srgbClr val="660033"/>
                </a:solidFill>
              </a:rPr>
              <a:t>HOPE offers a pathway to healing</a:t>
            </a:r>
          </a:p>
          <a:p>
            <a:pPr marL="457200" lvl="1" indent="0">
              <a:buNone/>
            </a:pPr>
            <a:r>
              <a:rPr lang="en-US" sz="3200" dirty="0">
                <a:solidFill>
                  <a:srgbClr val="660033"/>
                </a:solidFill>
              </a:rPr>
              <a:t>	and leads to transformation</a:t>
            </a:r>
            <a:endParaRPr lang="en-US" dirty="0">
              <a:solidFill>
                <a:srgbClr val="660033"/>
              </a:solidFill>
            </a:endParaRPr>
          </a:p>
          <a:p>
            <a:pPr lvl="1"/>
            <a:endParaRPr lang="en-US" sz="2000" dirty="0"/>
          </a:p>
        </p:txBody>
      </p:sp>
      <p:sp>
        <p:nvSpPr>
          <p:cNvPr id="7" name="TextBox 6">
            <a:extLst>
              <a:ext uri="{FF2B5EF4-FFF2-40B4-BE49-F238E27FC236}">
                <a16:creationId xmlns:a16="http://schemas.microsoft.com/office/drawing/2014/main" id="{68CF9CF1-78F3-430A-AE79-856CF3CBBA75}"/>
              </a:ext>
            </a:extLst>
          </p:cNvPr>
          <p:cNvSpPr txBox="1"/>
          <p:nvPr/>
        </p:nvSpPr>
        <p:spPr>
          <a:xfrm>
            <a:off x="550336" y="6278642"/>
            <a:ext cx="4339164" cy="369332"/>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a:t>
            </a:r>
            <a:r>
              <a:rPr lang="en-US" dirty="0">
                <a:solidFill>
                  <a:schemeClr val="bg1"/>
                </a:solidFill>
              </a:rPr>
              <a:t>JULIE CLUFF    buildalifeafterloss.com  </a:t>
            </a:r>
            <a:endParaRPr lang="en-US" i="1" dirty="0">
              <a:solidFill>
                <a:schemeClr val="bg1"/>
              </a:solidFill>
            </a:endParaRPr>
          </a:p>
        </p:txBody>
      </p:sp>
      <p:pic>
        <p:nvPicPr>
          <p:cNvPr id="8" name="Picture 7">
            <a:extLst>
              <a:ext uri="{FF2B5EF4-FFF2-40B4-BE49-F238E27FC236}">
                <a16:creationId xmlns:a16="http://schemas.microsoft.com/office/drawing/2014/main" id="{5D7C6DE3-E8FE-4899-9D68-4750F0D8E9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69783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1433"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1423" y="3846641"/>
            <a:ext cx="1435316" cy="1435316"/>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4500690" y="2545410"/>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DC852040-5C65-40E6-8B97-5EA442B7CF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FEAAEFA7-1B20-4EE9-AAB7-7E7FC3201E92}"/>
              </a:ext>
            </a:extLst>
          </p:cNvPr>
          <p:cNvSpPr txBox="1"/>
          <p:nvPr/>
        </p:nvSpPr>
        <p:spPr>
          <a:xfrm>
            <a:off x="2468145" y="2646116"/>
            <a:ext cx="976544" cy="646331"/>
          </a:xfrm>
          <a:prstGeom prst="rect">
            <a:avLst/>
          </a:prstGeom>
          <a:noFill/>
        </p:spPr>
        <p:txBody>
          <a:bodyPr wrap="square" rtlCol="0">
            <a:spAutoFit/>
          </a:bodyPr>
          <a:lstStyle/>
          <a:p>
            <a:r>
              <a:rPr lang="en-US" dirty="0"/>
              <a:t>Brain</a:t>
            </a:r>
          </a:p>
          <a:p>
            <a:r>
              <a:rPr lang="en-US" dirty="0"/>
              <a:t>heart</a:t>
            </a:r>
          </a:p>
        </p:txBody>
      </p:sp>
      <p:pic>
        <p:nvPicPr>
          <p:cNvPr id="17" name="Graphic 16" descr="Broken Heart">
            <a:extLst>
              <a:ext uri="{FF2B5EF4-FFF2-40B4-BE49-F238E27FC236}">
                <a16:creationId xmlns:a16="http://schemas.microsoft.com/office/drawing/2014/main" id="{D257A821-0943-4F53-BB6D-A05388CD1F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5229" y="2499290"/>
            <a:ext cx="914400" cy="914400"/>
          </a:xfrm>
          <a:prstGeom prst="rect">
            <a:avLst/>
          </a:prstGeom>
        </p:spPr>
      </p:pic>
    </p:spTree>
    <p:extLst>
      <p:ext uri="{BB962C8B-B14F-4D97-AF65-F5344CB8AC3E}">
        <p14:creationId xmlns:p14="http://schemas.microsoft.com/office/powerpoint/2010/main" val="418091740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912"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3696" y="4085026"/>
            <a:ext cx="732164" cy="732164"/>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1226559" y="3661268"/>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19CB1441-C473-4A54-BE8C-C15083EC2D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 name="TextBox 1">
            <a:extLst>
              <a:ext uri="{FF2B5EF4-FFF2-40B4-BE49-F238E27FC236}">
                <a16:creationId xmlns:a16="http://schemas.microsoft.com/office/drawing/2014/main" id="{807911A1-2F9D-4D40-86A8-B83A46D586C2}"/>
              </a:ext>
            </a:extLst>
          </p:cNvPr>
          <p:cNvSpPr txBox="1"/>
          <p:nvPr/>
        </p:nvSpPr>
        <p:spPr>
          <a:xfrm>
            <a:off x="5380074" y="637953"/>
            <a:ext cx="5358810" cy="187743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660033"/>
                </a:solidFill>
              </a:rPr>
              <a:t>feelings and emotions are a record of the past</a:t>
            </a:r>
          </a:p>
          <a:p>
            <a:pPr marL="342900" indent="-342900">
              <a:buFont typeface="Arial" panose="020B0604020202020204" pitchFamily="34" charset="0"/>
              <a:buChar char="•"/>
            </a:pPr>
            <a:r>
              <a:rPr lang="en-US" sz="2400" dirty="0">
                <a:solidFill>
                  <a:srgbClr val="660033"/>
                </a:solidFill>
              </a:rPr>
              <a:t>those feelings are driving your hardwired thoughts and behaviors…</a:t>
            </a:r>
            <a:r>
              <a:rPr lang="en-US" sz="2000" i="1" dirty="0">
                <a:solidFill>
                  <a:srgbClr val="660033"/>
                </a:solidFill>
              </a:rPr>
              <a:t> </a:t>
            </a:r>
          </a:p>
          <a:p>
            <a:r>
              <a:rPr lang="en-US" sz="2000" i="1" dirty="0">
                <a:solidFill>
                  <a:srgbClr val="660033"/>
                </a:solidFill>
              </a:rPr>
              <a:t>-Dr. Joe </a:t>
            </a:r>
            <a:r>
              <a:rPr lang="en-US" sz="2000" i="1" dirty="0" err="1">
                <a:solidFill>
                  <a:srgbClr val="660033"/>
                </a:solidFill>
              </a:rPr>
              <a:t>Dispensa</a:t>
            </a:r>
            <a:endParaRPr lang="en-US" sz="2000" i="1" dirty="0">
              <a:solidFill>
                <a:srgbClr val="660033"/>
              </a:solidFill>
            </a:endParaRPr>
          </a:p>
        </p:txBody>
      </p:sp>
    </p:spTree>
    <p:extLst>
      <p:ext uri="{BB962C8B-B14F-4D97-AF65-F5344CB8AC3E}">
        <p14:creationId xmlns:p14="http://schemas.microsoft.com/office/powerpoint/2010/main" val="428059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804" y="2070503"/>
            <a:ext cx="2014523"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3696" y="4085026"/>
            <a:ext cx="732164" cy="732164"/>
          </a:xfrm>
          <a:prstGeom prst="rect">
            <a:avLst/>
          </a:prstGeom>
        </p:spPr>
      </p:pic>
      <p:sp>
        <p:nvSpPr>
          <p:cNvPr id="26" name="Arrow: Right 25">
            <a:extLst>
              <a:ext uri="{FF2B5EF4-FFF2-40B4-BE49-F238E27FC236}">
                <a16:creationId xmlns:a16="http://schemas.microsoft.com/office/drawing/2014/main" id="{C2D4DE72-E9A8-47FA-B498-0F5142DD4A87}"/>
              </a:ext>
            </a:extLst>
          </p:cNvPr>
          <p:cNvSpPr/>
          <p:nvPr/>
        </p:nvSpPr>
        <p:spPr>
          <a:xfrm>
            <a:off x="-1226559" y="3661268"/>
            <a:ext cx="1001486" cy="625849"/>
          </a:xfrm>
          <a:prstGeom prst="rightArrow">
            <a:avLst>
              <a:gd name="adj1" fmla="val 50000"/>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FB1FB6DC-600F-4E2E-B0CE-592AC2E758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7" name="Graphic 16" descr="Splash">
            <a:extLst>
              <a:ext uri="{FF2B5EF4-FFF2-40B4-BE49-F238E27FC236}">
                <a16:creationId xmlns:a16="http://schemas.microsoft.com/office/drawing/2014/main" id="{DAB76B79-0753-4ED7-A4AE-7F3640AD48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93065" y="4085026"/>
            <a:ext cx="732164" cy="732164"/>
          </a:xfrm>
          <a:prstGeom prst="rect">
            <a:avLst/>
          </a:prstGeom>
        </p:spPr>
      </p:pic>
    </p:spTree>
    <p:extLst>
      <p:ext uri="{BB962C8B-B14F-4D97-AF65-F5344CB8AC3E}">
        <p14:creationId xmlns:p14="http://schemas.microsoft.com/office/powerpoint/2010/main" val="253543443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682193-0EE6-4B89-B909-1DE59CE4CBEB}"/>
              </a:ext>
            </a:extLst>
          </p:cNvPr>
          <p:cNvSpPr/>
          <p:nvPr/>
        </p:nvSpPr>
        <p:spPr>
          <a:xfrm>
            <a:off x="-2297490" y="296289"/>
            <a:ext cx="1867048" cy="6260233"/>
          </a:xfrm>
          <a:prstGeom prst="rect">
            <a:avLst/>
          </a:prstGeom>
          <a:solidFill>
            <a:schemeClr val="bg2">
              <a:lumMod val="75000"/>
            </a:schemeClr>
          </a:solidFill>
          <a:ln>
            <a:solidFill>
              <a:schemeClr val="bg2">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3DA3815-C416-4B5A-B17A-C74239276A7A}"/>
              </a:ext>
            </a:extLst>
          </p:cNvPr>
          <p:cNvCxnSpPr>
            <a:cxnSpLocks/>
          </p:cNvCxnSpPr>
          <p:nvPr/>
        </p:nvCxnSpPr>
        <p:spPr>
          <a:xfrm>
            <a:off x="240632" y="4416229"/>
            <a:ext cx="11682853" cy="3487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44A28E41-791A-4B96-8663-A528C456457F}"/>
              </a:ext>
            </a:extLst>
          </p:cNvPr>
          <p:cNvSpPr/>
          <p:nvPr/>
        </p:nvSpPr>
        <p:spPr>
          <a:xfrm>
            <a:off x="5629701" y="4521531"/>
            <a:ext cx="757989" cy="1118885"/>
          </a:xfrm>
          <a:prstGeom prst="triangle">
            <a:avLst>
              <a:gd name="adj" fmla="val 51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10" descr="Man">
            <a:extLst>
              <a:ext uri="{FF2B5EF4-FFF2-40B4-BE49-F238E27FC236}">
                <a16:creationId xmlns:a16="http://schemas.microsoft.com/office/drawing/2014/main" id="{CBE87FAD-533C-4256-BC46-49E42796BDB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8855"/>
          <a:stretch/>
        </p:blipFill>
        <p:spPr>
          <a:xfrm>
            <a:off x="6001842" y="2070503"/>
            <a:ext cx="1030317" cy="2014523"/>
          </a:xfrm>
          <a:prstGeom prst="rect">
            <a:avLst/>
          </a:prstGeom>
        </p:spPr>
      </p:pic>
      <p:grpSp>
        <p:nvGrpSpPr>
          <p:cNvPr id="16" name="Group 15">
            <a:extLst>
              <a:ext uri="{FF2B5EF4-FFF2-40B4-BE49-F238E27FC236}">
                <a16:creationId xmlns:a16="http://schemas.microsoft.com/office/drawing/2014/main" id="{F5390F0D-2A73-455C-8D52-FAD7080BA623}"/>
              </a:ext>
            </a:extLst>
          </p:cNvPr>
          <p:cNvGrpSpPr/>
          <p:nvPr/>
        </p:nvGrpSpPr>
        <p:grpSpPr>
          <a:xfrm>
            <a:off x="1066800" y="3348493"/>
            <a:ext cx="1997242" cy="589460"/>
            <a:chOff x="1431758" y="2009277"/>
            <a:chExt cx="1997242" cy="589460"/>
          </a:xfrm>
        </p:grpSpPr>
        <p:sp>
          <p:nvSpPr>
            <p:cNvPr id="12" name="Rectangle 11">
              <a:extLst>
                <a:ext uri="{FF2B5EF4-FFF2-40B4-BE49-F238E27FC236}">
                  <a16:creationId xmlns:a16="http://schemas.microsoft.com/office/drawing/2014/main" id="{8517783A-A331-4CD8-9FB1-8AFF9B5C948C}"/>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265894C8-5190-4380-AA82-38DBB5D8550D}"/>
                </a:ext>
              </a:extLst>
            </p:cNvPr>
            <p:cNvSpPr txBox="1"/>
            <p:nvPr/>
          </p:nvSpPr>
          <p:spPr>
            <a:xfrm>
              <a:off x="1606364" y="2009277"/>
              <a:ext cx="16480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Past</a:t>
              </a:r>
            </a:p>
          </p:txBody>
        </p:sp>
      </p:grpSp>
      <p:grpSp>
        <p:nvGrpSpPr>
          <p:cNvPr id="24" name="Group 23">
            <a:extLst>
              <a:ext uri="{FF2B5EF4-FFF2-40B4-BE49-F238E27FC236}">
                <a16:creationId xmlns:a16="http://schemas.microsoft.com/office/drawing/2014/main" id="{2948D6CF-F966-42A6-93FA-AE46F61A5811}"/>
              </a:ext>
            </a:extLst>
          </p:cNvPr>
          <p:cNvGrpSpPr/>
          <p:nvPr/>
        </p:nvGrpSpPr>
        <p:grpSpPr>
          <a:xfrm>
            <a:off x="9127958" y="3311961"/>
            <a:ext cx="1997242" cy="589901"/>
            <a:chOff x="9127958" y="3311961"/>
            <a:chExt cx="1997242" cy="589901"/>
          </a:xfrm>
        </p:grpSpPr>
        <p:sp>
          <p:nvSpPr>
            <p:cNvPr id="14" name="Rectangle 13">
              <a:extLst>
                <a:ext uri="{FF2B5EF4-FFF2-40B4-BE49-F238E27FC236}">
                  <a16:creationId xmlns:a16="http://schemas.microsoft.com/office/drawing/2014/main" id="{3080FB74-27AA-4CB9-9A2F-46EE081352DD}"/>
                </a:ext>
              </a:extLst>
            </p:cNvPr>
            <p:cNvSpPr/>
            <p:nvPr/>
          </p:nvSpPr>
          <p:spPr>
            <a:xfrm>
              <a:off x="9127958" y="3348493"/>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9296D20-EC54-4146-B8B2-33E3BA5452B9}"/>
                </a:ext>
              </a:extLst>
            </p:cNvPr>
            <p:cNvSpPr txBox="1"/>
            <p:nvPr/>
          </p:nvSpPr>
          <p:spPr>
            <a:xfrm>
              <a:off x="9127958" y="3311961"/>
              <a:ext cx="199724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Future</a:t>
              </a:r>
            </a:p>
          </p:txBody>
        </p:sp>
      </p:grpSp>
      <p:pic>
        <p:nvPicPr>
          <p:cNvPr id="22" name="Graphic 21" descr="Splash">
            <a:extLst>
              <a:ext uri="{FF2B5EF4-FFF2-40B4-BE49-F238E27FC236}">
                <a16:creationId xmlns:a16="http://schemas.microsoft.com/office/drawing/2014/main" id="{FB32D0F2-A9E4-4218-A153-447D09AD1F0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63696" y="4085026"/>
            <a:ext cx="732164" cy="732164"/>
          </a:xfrm>
          <a:prstGeom prst="rect">
            <a:avLst/>
          </a:prstGeom>
        </p:spPr>
      </p:pic>
      <p:pic>
        <p:nvPicPr>
          <p:cNvPr id="17" name="Graphic 16" descr="Man">
            <a:extLst>
              <a:ext uri="{FF2B5EF4-FFF2-40B4-BE49-F238E27FC236}">
                <a16:creationId xmlns:a16="http://schemas.microsoft.com/office/drawing/2014/main" id="{D8F8AA88-B033-4403-BBFA-BE9F9F04BB7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920" r="50287"/>
          <a:stretch/>
        </p:blipFill>
        <p:spPr>
          <a:xfrm>
            <a:off x="3005612" y="2109185"/>
            <a:ext cx="1001486" cy="1975841"/>
          </a:xfrm>
          <a:prstGeom prst="rect">
            <a:avLst/>
          </a:prstGeom>
        </p:spPr>
      </p:pic>
      <p:pic>
        <p:nvPicPr>
          <p:cNvPr id="20" name="Picture 19">
            <a:extLst>
              <a:ext uri="{FF2B5EF4-FFF2-40B4-BE49-F238E27FC236}">
                <a16:creationId xmlns:a16="http://schemas.microsoft.com/office/drawing/2014/main" id="{ACD96310-CBFF-4443-B7C7-32EC55EE21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27293452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394593" y="616369"/>
            <a:ext cx="9402814" cy="1569660"/>
          </a:xfrm>
          <a:prstGeom prst="rect">
            <a:avLst/>
          </a:prstGeom>
          <a:noFill/>
        </p:spPr>
        <p:txBody>
          <a:bodyPr wrap="square" rtlCol="0">
            <a:spAutoFit/>
          </a:bodyPr>
          <a:lstStyle/>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Listen for shame.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“I should be doing better” is identity shame.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Shame says, “I am bad.”</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Shame is a lower vibration than grief and blocks healing.</a:t>
            </a: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209" y="3544729"/>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2075380" y="4780547"/>
            <a:ext cx="84803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2E52C1E-3DC0-43F0-A931-D0C524D1F72B}"/>
              </a:ext>
            </a:extLst>
          </p:cNvPr>
          <p:cNvCxnSpPr>
            <a:cxnSpLocks/>
          </p:cNvCxnSpPr>
          <p:nvPr/>
        </p:nvCxnSpPr>
        <p:spPr>
          <a:xfrm flipH="1">
            <a:off x="685676" y="4780547"/>
            <a:ext cx="51873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15CDBDB-38D5-4E78-A938-1E38A64DE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Rectangle 7">
            <a:extLst>
              <a:ext uri="{FF2B5EF4-FFF2-40B4-BE49-F238E27FC236}">
                <a16:creationId xmlns:a16="http://schemas.microsoft.com/office/drawing/2014/main" id="{7AA9AF63-793E-4AF2-A790-DB8A332F3110}"/>
              </a:ext>
            </a:extLst>
          </p:cNvPr>
          <p:cNvSpPr/>
          <p:nvPr/>
        </p:nvSpPr>
        <p:spPr>
          <a:xfrm>
            <a:off x="2219218" y="3544730"/>
            <a:ext cx="955497" cy="1933346"/>
          </a:xfrm>
          <a:prstGeom prst="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E3768D0-68BA-45E7-B1AF-C2DBFEE8FBFA}"/>
              </a:ext>
            </a:extLst>
          </p:cNvPr>
          <p:cNvSpPr txBox="1"/>
          <p:nvPr/>
        </p:nvSpPr>
        <p:spPr>
          <a:xfrm>
            <a:off x="2225474" y="3727212"/>
            <a:ext cx="949241" cy="369332"/>
          </a:xfrm>
          <a:prstGeom prst="rect">
            <a:avLst/>
          </a:prstGeom>
          <a:solidFill>
            <a:srgbClr val="660033"/>
          </a:solidFill>
        </p:spPr>
        <p:txBody>
          <a:bodyPr wrap="square">
            <a:spAutoFit/>
          </a:bodyPr>
          <a:lstStyle/>
          <a:p>
            <a:pPr algn="ctr"/>
            <a:r>
              <a:rPr lang="en-US" sz="1800" dirty="0">
                <a:solidFill>
                  <a:schemeClr val="bg1"/>
                </a:solidFill>
                <a:latin typeface="Microsoft JhengHei UI" panose="020B0604030504040204" pitchFamily="34" charset="-120"/>
                <a:ea typeface="Microsoft JhengHei UI" panose="020B0604030504040204" pitchFamily="34" charset="-120"/>
                <a:cs typeface="EucrosiaUPC" panose="020B0502040204020203" pitchFamily="18" charset="-34"/>
              </a:rPr>
              <a:t>Shame</a:t>
            </a:r>
            <a:endParaRPr lang="en-US" dirty="0">
              <a:solidFill>
                <a:schemeClr val="bg1"/>
              </a:solidFill>
            </a:endParaRPr>
          </a:p>
        </p:txBody>
      </p:sp>
      <p:pic>
        <p:nvPicPr>
          <p:cNvPr id="12" name="Graphic 11" descr="Broken Heart">
            <a:extLst>
              <a:ext uri="{FF2B5EF4-FFF2-40B4-BE49-F238E27FC236}">
                <a16:creationId xmlns:a16="http://schemas.microsoft.com/office/drawing/2014/main" id="{5CC5680C-FB19-46C9-A70A-B02D57C811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4287" y="3944470"/>
            <a:ext cx="474065" cy="474065"/>
          </a:xfrm>
          <a:prstGeom prst="rect">
            <a:avLst/>
          </a:prstGeom>
        </p:spPr>
      </p:pic>
      <p:pic>
        <p:nvPicPr>
          <p:cNvPr id="16" name="Graphic 15" descr="Heart">
            <a:extLst>
              <a:ext uri="{FF2B5EF4-FFF2-40B4-BE49-F238E27FC236}">
                <a16:creationId xmlns:a16="http://schemas.microsoft.com/office/drawing/2014/main" id="{8B132A5B-86E9-4620-BFD8-ECB0EEC4C3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spTree>
    <p:extLst>
      <p:ext uri="{BB962C8B-B14F-4D97-AF65-F5344CB8AC3E}">
        <p14:creationId xmlns:p14="http://schemas.microsoft.com/office/powerpoint/2010/main" val="5949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913331" y="738667"/>
            <a:ext cx="6299244" cy="1569660"/>
          </a:xfrm>
          <a:prstGeom prst="rect">
            <a:avLst/>
          </a:prstGeom>
          <a:noFill/>
        </p:spPr>
        <p:txBody>
          <a:bodyPr wrap="square" rtlCol="0">
            <a:spAutoFit/>
          </a:bodyPr>
          <a:lstStyle/>
          <a:p>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Lies make us weak.</a:t>
            </a:r>
          </a:p>
          <a:p>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makes us stronger.</a:t>
            </a:r>
          </a:p>
          <a:p>
            <a:r>
              <a:rPr lang="en-US" sz="32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Gently direct client to truth.</a:t>
            </a:r>
          </a:p>
        </p:txBody>
      </p:sp>
      <p:cxnSp>
        <p:nvCxnSpPr>
          <p:cNvPr id="17" name="Straight Connector 16">
            <a:extLst>
              <a:ext uri="{FF2B5EF4-FFF2-40B4-BE49-F238E27FC236}">
                <a16:creationId xmlns:a16="http://schemas.microsoft.com/office/drawing/2014/main" id="{3B94C7DD-6DA8-48F8-A389-2C21360F0FD7}"/>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8" name="Graphic 17" descr="Man">
            <a:extLst>
              <a:ext uri="{FF2B5EF4-FFF2-40B4-BE49-F238E27FC236}">
                <a16:creationId xmlns:a16="http://schemas.microsoft.com/office/drawing/2014/main" id="{05E339D1-AE1A-4D4A-8A5E-E5003D2F9F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209" y="3544729"/>
            <a:ext cx="1665850" cy="1665850"/>
          </a:xfrm>
          <a:prstGeom prst="rect">
            <a:avLst/>
          </a:prstGeom>
        </p:spPr>
      </p:pic>
      <p:cxnSp>
        <p:nvCxnSpPr>
          <p:cNvPr id="19" name="Straight Arrow Connector 18">
            <a:extLst>
              <a:ext uri="{FF2B5EF4-FFF2-40B4-BE49-F238E27FC236}">
                <a16:creationId xmlns:a16="http://schemas.microsoft.com/office/drawing/2014/main" id="{321F6B98-C7C0-4D75-B136-95696511CB10}"/>
              </a:ext>
            </a:extLst>
          </p:cNvPr>
          <p:cNvCxnSpPr>
            <a:cxnSpLocks/>
          </p:cNvCxnSpPr>
          <p:nvPr/>
        </p:nvCxnSpPr>
        <p:spPr>
          <a:xfrm>
            <a:off x="2075380" y="4780547"/>
            <a:ext cx="84803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8B1A122-1FAE-4B93-A2E1-7261E61B2171}"/>
              </a:ext>
            </a:extLst>
          </p:cNvPr>
          <p:cNvCxnSpPr>
            <a:cxnSpLocks/>
          </p:cNvCxnSpPr>
          <p:nvPr/>
        </p:nvCxnSpPr>
        <p:spPr>
          <a:xfrm flipH="1">
            <a:off x="685676" y="4780547"/>
            <a:ext cx="51873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30B0C365-27BD-4788-A357-76BDB3B2BC51}"/>
              </a:ext>
            </a:extLst>
          </p:cNvPr>
          <p:cNvSpPr/>
          <p:nvPr/>
        </p:nvSpPr>
        <p:spPr>
          <a:xfrm>
            <a:off x="2219218" y="3544730"/>
            <a:ext cx="955497" cy="1933346"/>
          </a:xfrm>
          <a:prstGeom prst="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3C23B30-358F-40E2-B40F-4C047FE29EA6}"/>
              </a:ext>
            </a:extLst>
          </p:cNvPr>
          <p:cNvSpPr txBox="1"/>
          <p:nvPr/>
        </p:nvSpPr>
        <p:spPr>
          <a:xfrm>
            <a:off x="2225474" y="3727212"/>
            <a:ext cx="949241" cy="369332"/>
          </a:xfrm>
          <a:prstGeom prst="rect">
            <a:avLst/>
          </a:prstGeom>
          <a:solidFill>
            <a:srgbClr val="660033"/>
          </a:solidFill>
        </p:spPr>
        <p:txBody>
          <a:bodyPr wrap="square">
            <a:spAutoFit/>
          </a:bodyPr>
          <a:lstStyle/>
          <a:p>
            <a:pPr algn="ctr"/>
            <a:r>
              <a:rPr lang="en-US" sz="1800" dirty="0">
                <a:solidFill>
                  <a:schemeClr val="bg1"/>
                </a:solidFill>
                <a:latin typeface="Microsoft JhengHei UI" panose="020B0604030504040204" pitchFamily="34" charset="-120"/>
                <a:ea typeface="Microsoft JhengHei UI" panose="020B0604030504040204" pitchFamily="34" charset="-120"/>
                <a:cs typeface="EucrosiaUPC" panose="020B0502040204020203" pitchFamily="18" charset="-34"/>
              </a:rPr>
              <a:t>Shame</a:t>
            </a:r>
            <a:endParaRPr lang="en-US" dirty="0">
              <a:solidFill>
                <a:schemeClr val="bg1"/>
              </a:solidFill>
            </a:endParaRPr>
          </a:p>
        </p:txBody>
      </p:sp>
      <p:pic>
        <p:nvPicPr>
          <p:cNvPr id="13" name="Picture 12">
            <a:extLst>
              <a:ext uri="{FF2B5EF4-FFF2-40B4-BE49-F238E27FC236}">
                <a16:creationId xmlns:a16="http://schemas.microsoft.com/office/drawing/2014/main" id="{BFD47D76-E71E-40D6-9C6D-6C374D8C3E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4" name="Graphic 13" descr="Broken Heart">
            <a:extLst>
              <a:ext uri="{FF2B5EF4-FFF2-40B4-BE49-F238E27FC236}">
                <a16:creationId xmlns:a16="http://schemas.microsoft.com/office/drawing/2014/main" id="{D63879FD-78BE-4AE8-9746-7888B3E111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4287" y="3944470"/>
            <a:ext cx="474065" cy="474065"/>
          </a:xfrm>
          <a:prstGeom prst="rect">
            <a:avLst/>
          </a:prstGeom>
        </p:spPr>
      </p:pic>
      <p:pic>
        <p:nvPicPr>
          <p:cNvPr id="15" name="Graphic 14" descr="Heart">
            <a:extLst>
              <a:ext uri="{FF2B5EF4-FFF2-40B4-BE49-F238E27FC236}">
                <a16:creationId xmlns:a16="http://schemas.microsoft.com/office/drawing/2014/main" id="{CBCDA6FE-6517-451A-A371-AFBE7D0DCF0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spTree>
    <p:extLst>
      <p:ext uri="{BB962C8B-B14F-4D97-AF65-F5344CB8AC3E}">
        <p14:creationId xmlns:p14="http://schemas.microsoft.com/office/powerpoint/2010/main" val="256464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2B082-86EB-489F-8B23-1FB4454989F7}"/>
              </a:ext>
            </a:extLst>
          </p:cNvPr>
          <p:cNvSpPr>
            <a:spLocks noGrp="1"/>
          </p:cNvSpPr>
          <p:nvPr>
            <p:ph type="title"/>
          </p:nvPr>
        </p:nvSpPr>
        <p:spPr>
          <a:xfrm>
            <a:off x="838200" y="829130"/>
            <a:ext cx="10515600" cy="1325563"/>
          </a:xfrm>
        </p:spPr>
        <p:txBody>
          <a:bodyPr/>
          <a:lstStyle/>
          <a:p>
            <a:r>
              <a:rPr lang="en-US" dirty="0">
                <a:solidFill>
                  <a:srgbClr val="7D8A3C"/>
                </a:solidFill>
              </a:rPr>
              <a:t>TTEAR</a:t>
            </a:r>
            <a:br>
              <a:rPr lang="en-US" dirty="0">
                <a:solidFill>
                  <a:srgbClr val="7D8A3C"/>
                </a:solidFill>
              </a:rPr>
            </a:br>
            <a:endParaRPr lang="en-US" dirty="0">
              <a:solidFill>
                <a:srgbClr val="7D8A3C"/>
              </a:solidFill>
            </a:endParaRPr>
          </a:p>
        </p:txBody>
      </p:sp>
      <p:sp>
        <p:nvSpPr>
          <p:cNvPr id="3" name="Content Placeholder 2">
            <a:extLst>
              <a:ext uri="{FF2B5EF4-FFF2-40B4-BE49-F238E27FC236}">
                <a16:creationId xmlns:a16="http://schemas.microsoft.com/office/drawing/2014/main" id="{019FDDE7-4186-41E1-AB99-1C6CB28354E8}"/>
              </a:ext>
            </a:extLst>
          </p:cNvPr>
          <p:cNvSpPr>
            <a:spLocks noGrp="1"/>
          </p:cNvSpPr>
          <p:nvPr>
            <p:ph idx="1"/>
          </p:nvPr>
        </p:nvSpPr>
        <p:spPr>
          <a:xfrm>
            <a:off x="838200" y="1825625"/>
            <a:ext cx="5453543" cy="4351338"/>
          </a:xfrm>
        </p:spPr>
        <p:txBody>
          <a:bodyPr/>
          <a:lstStyle/>
          <a:p>
            <a:pPr marL="0" indent="0">
              <a:buNone/>
            </a:pPr>
            <a:r>
              <a:rPr lang="en-US" dirty="0">
                <a:solidFill>
                  <a:srgbClr val="672C57"/>
                </a:solidFill>
              </a:rPr>
              <a:t>Topic:  </a:t>
            </a:r>
          </a:p>
          <a:p>
            <a:pPr marL="0" indent="0">
              <a:buNone/>
            </a:pPr>
            <a:r>
              <a:rPr lang="en-US" dirty="0">
                <a:solidFill>
                  <a:srgbClr val="672C57"/>
                </a:solidFill>
              </a:rPr>
              <a:t>Thought:</a:t>
            </a:r>
          </a:p>
          <a:p>
            <a:pPr marL="0" indent="0">
              <a:buNone/>
            </a:pPr>
            <a:r>
              <a:rPr lang="en-US" dirty="0">
                <a:solidFill>
                  <a:srgbClr val="672C57"/>
                </a:solidFill>
              </a:rPr>
              <a:t>Emotion:</a:t>
            </a:r>
          </a:p>
          <a:p>
            <a:pPr marL="0" indent="0">
              <a:buNone/>
            </a:pPr>
            <a:r>
              <a:rPr lang="en-US" dirty="0">
                <a:solidFill>
                  <a:srgbClr val="672C57"/>
                </a:solidFill>
              </a:rPr>
              <a:t>Action:</a:t>
            </a:r>
          </a:p>
          <a:p>
            <a:pPr marL="0" indent="0">
              <a:buNone/>
            </a:pPr>
            <a:r>
              <a:rPr lang="en-US" dirty="0">
                <a:solidFill>
                  <a:srgbClr val="672C57"/>
                </a:solidFill>
              </a:rPr>
              <a:t>Result:</a:t>
            </a:r>
          </a:p>
        </p:txBody>
      </p:sp>
      <p:pic>
        <p:nvPicPr>
          <p:cNvPr id="4" name="Picture 3">
            <a:extLst>
              <a:ext uri="{FF2B5EF4-FFF2-40B4-BE49-F238E27FC236}">
                <a16:creationId xmlns:a16="http://schemas.microsoft.com/office/drawing/2014/main" id="{8EA49CCE-FF52-4711-BD59-DC12600A8E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1" name="Arrow: Curved Up 10">
            <a:extLst>
              <a:ext uri="{FF2B5EF4-FFF2-40B4-BE49-F238E27FC236}">
                <a16:creationId xmlns:a16="http://schemas.microsoft.com/office/drawing/2014/main" id="{46945CDB-8438-4F8F-BF16-B21C56EE770D}"/>
              </a:ext>
            </a:extLst>
          </p:cNvPr>
          <p:cNvSpPr/>
          <p:nvPr/>
        </p:nvSpPr>
        <p:spPr>
          <a:xfrm rot="5400000">
            <a:off x="-268825" y="3133788"/>
            <a:ext cx="1757051" cy="4569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ontent Placeholder 2">
            <a:extLst>
              <a:ext uri="{FF2B5EF4-FFF2-40B4-BE49-F238E27FC236}">
                <a16:creationId xmlns:a16="http://schemas.microsoft.com/office/drawing/2014/main" id="{A1EB7E5E-EEC5-4A28-93E7-FDFA251B50DF}"/>
              </a:ext>
            </a:extLst>
          </p:cNvPr>
          <p:cNvSpPr txBox="1">
            <a:spLocks/>
          </p:cNvSpPr>
          <p:nvPr/>
        </p:nvSpPr>
        <p:spPr>
          <a:xfrm>
            <a:off x="6357256" y="1825625"/>
            <a:ext cx="545354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672C57"/>
                </a:solidFill>
              </a:rPr>
              <a:t>Topic:  </a:t>
            </a:r>
          </a:p>
          <a:p>
            <a:pPr marL="0" indent="0">
              <a:buFont typeface="Arial" panose="020B0604020202020204" pitchFamily="34" charset="0"/>
              <a:buNone/>
            </a:pPr>
            <a:r>
              <a:rPr lang="en-US" dirty="0">
                <a:solidFill>
                  <a:srgbClr val="672C57"/>
                </a:solidFill>
              </a:rPr>
              <a:t>Thought:</a:t>
            </a:r>
          </a:p>
          <a:p>
            <a:pPr marL="0" indent="0">
              <a:buFont typeface="Arial" panose="020B0604020202020204" pitchFamily="34" charset="0"/>
              <a:buNone/>
            </a:pPr>
            <a:r>
              <a:rPr lang="en-US" dirty="0">
                <a:solidFill>
                  <a:srgbClr val="672C57"/>
                </a:solidFill>
              </a:rPr>
              <a:t>Emotion:</a:t>
            </a:r>
          </a:p>
          <a:p>
            <a:pPr marL="0" indent="0">
              <a:buFont typeface="Arial" panose="020B0604020202020204" pitchFamily="34" charset="0"/>
              <a:buNone/>
            </a:pPr>
            <a:r>
              <a:rPr lang="en-US" dirty="0">
                <a:solidFill>
                  <a:srgbClr val="672C57"/>
                </a:solidFill>
              </a:rPr>
              <a:t>Action:</a:t>
            </a:r>
          </a:p>
          <a:p>
            <a:pPr marL="0" indent="0">
              <a:buFont typeface="Arial" panose="020B0604020202020204" pitchFamily="34" charset="0"/>
              <a:buNone/>
            </a:pPr>
            <a:r>
              <a:rPr lang="en-US" dirty="0">
                <a:solidFill>
                  <a:srgbClr val="672C57"/>
                </a:solidFill>
              </a:rPr>
              <a:t>Result:</a:t>
            </a:r>
          </a:p>
        </p:txBody>
      </p:sp>
    </p:spTree>
    <p:extLst>
      <p:ext uri="{BB962C8B-B14F-4D97-AF65-F5344CB8AC3E}">
        <p14:creationId xmlns:p14="http://schemas.microsoft.com/office/powerpoint/2010/main" val="226899782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913331" y="614299"/>
            <a:ext cx="9402814" cy="2308324"/>
          </a:xfrm>
          <a:prstGeom prst="rect">
            <a:avLst/>
          </a:prstGeom>
          <a:noFill/>
        </p:spPr>
        <p:txBody>
          <a:bodyPr wrap="square" rtlCol="0">
            <a:spAutoFit/>
          </a:bodyPr>
          <a:lstStyle/>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Encourage empowering thoughts and gentle progress.</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they are right where they are supposed to be.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they hurt and that’s ok.</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the power to do is the power to change.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they can make progress.</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The truth is progress is progress.</a:t>
            </a:r>
            <a:endParaRPr lang="en-US" sz="28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400" y="3620185"/>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191333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474C82-3384-4352-994D-BF073BA1CD64}"/>
              </a:ext>
            </a:extLst>
          </p:cNvPr>
          <p:cNvSpPr txBox="1"/>
          <p:nvPr/>
        </p:nvSpPr>
        <p:spPr>
          <a:xfrm>
            <a:off x="1841935" y="4216323"/>
            <a:ext cx="1158120" cy="369332"/>
          </a:xfrm>
          <a:prstGeom prst="rect">
            <a:avLst/>
          </a:prstGeom>
          <a:solidFill>
            <a:srgbClr val="660033"/>
          </a:solidFill>
        </p:spPr>
        <p:txBody>
          <a:bodyPr wrap="square">
            <a:spAutoFit/>
          </a:bodyPr>
          <a:lstStyle/>
          <a:p>
            <a:pPr algn="ctr"/>
            <a:r>
              <a:rPr lang="en-US" sz="1800" dirty="0">
                <a:solidFill>
                  <a:schemeClr val="bg1"/>
                </a:solidFill>
                <a:latin typeface="Microsoft JhengHei UI" panose="020B0604030504040204" pitchFamily="34" charset="-120"/>
                <a:ea typeface="Microsoft JhengHei UI" panose="020B0604030504040204" pitchFamily="34" charset="-120"/>
                <a:cs typeface="EucrosiaUPC" panose="020B0502040204020203" pitchFamily="18" charset="-34"/>
              </a:rPr>
              <a:t>Progress</a:t>
            </a:r>
            <a:endParaRPr lang="en-US" dirty="0">
              <a:solidFill>
                <a:schemeClr val="bg1"/>
              </a:solidFill>
            </a:endParaRPr>
          </a:p>
        </p:txBody>
      </p:sp>
      <p:cxnSp>
        <p:nvCxnSpPr>
          <p:cNvPr id="12" name="Straight Arrow Connector 11">
            <a:extLst>
              <a:ext uri="{FF2B5EF4-FFF2-40B4-BE49-F238E27FC236}">
                <a16:creationId xmlns:a16="http://schemas.microsoft.com/office/drawing/2014/main" id="{9C74246B-7A96-4E20-A610-C8CB9C5B9404}"/>
              </a:ext>
            </a:extLst>
          </p:cNvPr>
          <p:cNvCxnSpPr>
            <a:cxnSpLocks/>
          </p:cNvCxnSpPr>
          <p:nvPr/>
        </p:nvCxnSpPr>
        <p:spPr>
          <a:xfrm>
            <a:off x="24245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42992C-A3CE-42A0-96CC-1E633DD6DE62}"/>
              </a:ext>
            </a:extLst>
          </p:cNvPr>
          <p:cNvCxnSpPr>
            <a:cxnSpLocks/>
          </p:cNvCxnSpPr>
          <p:nvPr/>
        </p:nvCxnSpPr>
        <p:spPr>
          <a:xfrm>
            <a:off x="297950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7CEDEC-FDEC-4188-B0F5-06C59383190E}"/>
              </a:ext>
            </a:extLst>
          </p:cNvPr>
          <p:cNvCxnSpPr>
            <a:cxnSpLocks/>
          </p:cNvCxnSpPr>
          <p:nvPr/>
        </p:nvCxnSpPr>
        <p:spPr>
          <a:xfrm>
            <a:off x="355206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B3A1A3-2A6F-472E-BE46-72C47744A5E9}"/>
              </a:ext>
            </a:extLst>
          </p:cNvPr>
          <p:cNvCxnSpPr>
            <a:cxnSpLocks/>
          </p:cNvCxnSpPr>
          <p:nvPr/>
        </p:nvCxnSpPr>
        <p:spPr>
          <a:xfrm>
            <a:off x="406324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93F45F-5AFE-4C4D-8DA7-D457F893246B}"/>
              </a:ext>
            </a:extLst>
          </p:cNvPr>
          <p:cNvCxnSpPr>
            <a:cxnSpLocks/>
          </p:cNvCxnSpPr>
          <p:nvPr/>
        </p:nvCxnSpPr>
        <p:spPr>
          <a:xfrm>
            <a:off x="4596599"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3D2CDD-844F-429A-AEB7-15E6BBAA92B7}"/>
              </a:ext>
            </a:extLst>
          </p:cNvPr>
          <p:cNvCxnSpPr>
            <a:cxnSpLocks/>
          </p:cNvCxnSpPr>
          <p:nvPr/>
        </p:nvCxnSpPr>
        <p:spPr>
          <a:xfrm>
            <a:off x="51394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A238E34-663F-4648-B98A-35D67D4A1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0" name="Graphic 19" descr="Broken Heart">
            <a:extLst>
              <a:ext uri="{FF2B5EF4-FFF2-40B4-BE49-F238E27FC236}">
                <a16:creationId xmlns:a16="http://schemas.microsoft.com/office/drawing/2014/main" id="{CB30C64A-C9FD-412D-8BEF-02FDF84B5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2292" y="3988255"/>
            <a:ext cx="474065" cy="474065"/>
          </a:xfrm>
          <a:prstGeom prst="rect">
            <a:avLst/>
          </a:prstGeom>
        </p:spPr>
      </p:pic>
      <p:pic>
        <p:nvPicPr>
          <p:cNvPr id="23" name="Graphic 22" descr="Heart">
            <a:extLst>
              <a:ext uri="{FF2B5EF4-FFF2-40B4-BE49-F238E27FC236}">
                <a16:creationId xmlns:a16="http://schemas.microsoft.com/office/drawing/2014/main" id="{22CF9D02-B622-487C-BC16-A945860CA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cxnSp>
        <p:nvCxnSpPr>
          <p:cNvPr id="24" name="Straight Arrow Connector 23">
            <a:extLst>
              <a:ext uri="{FF2B5EF4-FFF2-40B4-BE49-F238E27FC236}">
                <a16:creationId xmlns:a16="http://schemas.microsoft.com/office/drawing/2014/main" id="{1183C469-7DF9-4E91-88D5-CF50EB47117B}"/>
              </a:ext>
            </a:extLst>
          </p:cNvPr>
          <p:cNvCxnSpPr>
            <a:cxnSpLocks/>
          </p:cNvCxnSpPr>
          <p:nvPr/>
        </p:nvCxnSpPr>
        <p:spPr>
          <a:xfrm>
            <a:off x="5650605"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93C03A-515C-4742-8802-B08CFD8289EA}"/>
              </a:ext>
            </a:extLst>
          </p:cNvPr>
          <p:cNvCxnSpPr>
            <a:cxnSpLocks/>
          </p:cNvCxnSpPr>
          <p:nvPr/>
        </p:nvCxnSpPr>
        <p:spPr>
          <a:xfrm>
            <a:off x="6161792"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92CF24-2151-4F1D-804A-98C92B126D7B}"/>
              </a:ext>
            </a:extLst>
          </p:cNvPr>
          <p:cNvCxnSpPr>
            <a:cxnSpLocks/>
          </p:cNvCxnSpPr>
          <p:nvPr/>
        </p:nvCxnSpPr>
        <p:spPr>
          <a:xfrm>
            <a:off x="6708241"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E6147-E136-4E17-96C7-2074982D4ACF}"/>
              </a:ext>
            </a:extLst>
          </p:cNvPr>
          <p:cNvCxnSpPr>
            <a:cxnSpLocks/>
          </p:cNvCxnSpPr>
          <p:nvPr/>
        </p:nvCxnSpPr>
        <p:spPr>
          <a:xfrm>
            <a:off x="7228194"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240A18-C08F-4702-859C-96AE9B55194D}"/>
              </a:ext>
            </a:extLst>
          </p:cNvPr>
          <p:cNvCxnSpPr>
            <a:cxnSpLocks/>
          </p:cNvCxnSpPr>
          <p:nvPr/>
        </p:nvCxnSpPr>
        <p:spPr>
          <a:xfrm>
            <a:off x="7730218" y="4767335"/>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206F77-1FCE-416C-8B0D-BA1E0E4C8FAE}"/>
              </a:ext>
            </a:extLst>
          </p:cNvPr>
          <p:cNvCxnSpPr>
            <a:cxnSpLocks/>
          </p:cNvCxnSpPr>
          <p:nvPr/>
        </p:nvCxnSpPr>
        <p:spPr>
          <a:xfrm>
            <a:off x="8259136"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07C386-17FC-4BD2-B73B-3F550EC22114}"/>
              </a:ext>
            </a:extLst>
          </p:cNvPr>
          <p:cNvCxnSpPr>
            <a:cxnSpLocks/>
          </p:cNvCxnSpPr>
          <p:nvPr/>
        </p:nvCxnSpPr>
        <p:spPr>
          <a:xfrm>
            <a:off x="8770124"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F6F8960-FE1F-4071-AE53-D53CA8E31A13}"/>
              </a:ext>
            </a:extLst>
          </p:cNvPr>
          <p:cNvCxnSpPr>
            <a:cxnSpLocks/>
          </p:cNvCxnSpPr>
          <p:nvPr/>
        </p:nvCxnSpPr>
        <p:spPr>
          <a:xfrm>
            <a:off x="929904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19B2526-4491-4783-B50A-16E7FA8902C7}"/>
              </a:ext>
            </a:extLst>
          </p:cNvPr>
          <p:cNvCxnSpPr>
            <a:cxnSpLocks/>
          </p:cNvCxnSpPr>
          <p:nvPr/>
        </p:nvCxnSpPr>
        <p:spPr>
          <a:xfrm>
            <a:off x="981003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4815F0-85E0-49F9-8FCF-86AC48F4B948}"/>
              </a:ext>
            </a:extLst>
          </p:cNvPr>
          <p:cNvCxnSpPr>
            <a:cxnSpLocks/>
          </p:cNvCxnSpPr>
          <p:nvPr/>
        </p:nvCxnSpPr>
        <p:spPr>
          <a:xfrm>
            <a:off x="1031006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78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460385" y="1259668"/>
            <a:ext cx="9402814" cy="830997"/>
          </a:xfrm>
          <a:prstGeom prst="rect">
            <a:avLst/>
          </a:prstGeom>
          <a:noFill/>
        </p:spPr>
        <p:txBody>
          <a:bodyPr wrap="square" rtlCol="0">
            <a:spAutoFit/>
          </a:bodyPr>
          <a:lstStyle/>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Do not underestimate the power of new thoughts/knowledge.</a:t>
            </a:r>
          </a:p>
          <a:p>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Do not underestimate the power of expression.</a:t>
            </a:r>
            <a:endParaRPr lang="en-US" sz="28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400" y="3620185"/>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191333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474C82-3384-4352-994D-BF073BA1CD64}"/>
              </a:ext>
            </a:extLst>
          </p:cNvPr>
          <p:cNvSpPr txBox="1"/>
          <p:nvPr/>
        </p:nvSpPr>
        <p:spPr>
          <a:xfrm>
            <a:off x="1841935" y="4216323"/>
            <a:ext cx="1158120" cy="369332"/>
          </a:xfrm>
          <a:prstGeom prst="rect">
            <a:avLst/>
          </a:prstGeom>
          <a:solidFill>
            <a:srgbClr val="660033"/>
          </a:solidFill>
        </p:spPr>
        <p:txBody>
          <a:bodyPr wrap="square">
            <a:spAutoFit/>
          </a:bodyPr>
          <a:lstStyle/>
          <a:p>
            <a:pPr algn="ctr"/>
            <a:r>
              <a:rPr lang="en-US" sz="1800" dirty="0">
                <a:solidFill>
                  <a:schemeClr val="bg1"/>
                </a:solidFill>
                <a:latin typeface="Microsoft JhengHei UI" panose="020B0604030504040204" pitchFamily="34" charset="-120"/>
                <a:ea typeface="Microsoft JhengHei UI" panose="020B0604030504040204" pitchFamily="34" charset="-120"/>
                <a:cs typeface="EucrosiaUPC" panose="020B0502040204020203" pitchFamily="18" charset="-34"/>
              </a:rPr>
              <a:t>Progress</a:t>
            </a:r>
            <a:endParaRPr lang="en-US" dirty="0">
              <a:solidFill>
                <a:schemeClr val="bg1"/>
              </a:solidFill>
            </a:endParaRPr>
          </a:p>
        </p:txBody>
      </p:sp>
      <p:cxnSp>
        <p:nvCxnSpPr>
          <p:cNvPr id="12" name="Straight Arrow Connector 11">
            <a:extLst>
              <a:ext uri="{FF2B5EF4-FFF2-40B4-BE49-F238E27FC236}">
                <a16:creationId xmlns:a16="http://schemas.microsoft.com/office/drawing/2014/main" id="{9C74246B-7A96-4E20-A610-C8CB9C5B9404}"/>
              </a:ext>
            </a:extLst>
          </p:cNvPr>
          <p:cNvCxnSpPr>
            <a:cxnSpLocks/>
          </p:cNvCxnSpPr>
          <p:nvPr/>
        </p:nvCxnSpPr>
        <p:spPr>
          <a:xfrm>
            <a:off x="24245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42992C-A3CE-42A0-96CC-1E633DD6DE62}"/>
              </a:ext>
            </a:extLst>
          </p:cNvPr>
          <p:cNvCxnSpPr>
            <a:cxnSpLocks/>
          </p:cNvCxnSpPr>
          <p:nvPr/>
        </p:nvCxnSpPr>
        <p:spPr>
          <a:xfrm>
            <a:off x="297950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7CEDEC-FDEC-4188-B0F5-06C59383190E}"/>
              </a:ext>
            </a:extLst>
          </p:cNvPr>
          <p:cNvCxnSpPr>
            <a:cxnSpLocks/>
          </p:cNvCxnSpPr>
          <p:nvPr/>
        </p:nvCxnSpPr>
        <p:spPr>
          <a:xfrm>
            <a:off x="355206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B3A1A3-2A6F-472E-BE46-72C47744A5E9}"/>
              </a:ext>
            </a:extLst>
          </p:cNvPr>
          <p:cNvCxnSpPr>
            <a:cxnSpLocks/>
          </p:cNvCxnSpPr>
          <p:nvPr/>
        </p:nvCxnSpPr>
        <p:spPr>
          <a:xfrm>
            <a:off x="406324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93F45F-5AFE-4C4D-8DA7-D457F893246B}"/>
              </a:ext>
            </a:extLst>
          </p:cNvPr>
          <p:cNvCxnSpPr>
            <a:cxnSpLocks/>
          </p:cNvCxnSpPr>
          <p:nvPr/>
        </p:nvCxnSpPr>
        <p:spPr>
          <a:xfrm>
            <a:off x="4596599"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3D2CDD-844F-429A-AEB7-15E6BBAA92B7}"/>
              </a:ext>
            </a:extLst>
          </p:cNvPr>
          <p:cNvCxnSpPr>
            <a:cxnSpLocks/>
          </p:cNvCxnSpPr>
          <p:nvPr/>
        </p:nvCxnSpPr>
        <p:spPr>
          <a:xfrm>
            <a:off x="51394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A238E34-663F-4648-B98A-35D67D4A1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0" name="Graphic 19" descr="Broken Heart">
            <a:extLst>
              <a:ext uri="{FF2B5EF4-FFF2-40B4-BE49-F238E27FC236}">
                <a16:creationId xmlns:a16="http://schemas.microsoft.com/office/drawing/2014/main" id="{CB30C64A-C9FD-412D-8BEF-02FDF84B5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2292" y="3988255"/>
            <a:ext cx="474065" cy="474065"/>
          </a:xfrm>
          <a:prstGeom prst="rect">
            <a:avLst/>
          </a:prstGeom>
        </p:spPr>
      </p:pic>
      <p:pic>
        <p:nvPicPr>
          <p:cNvPr id="23" name="Graphic 22" descr="Heart">
            <a:extLst>
              <a:ext uri="{FF2B5EF4-FFF2-40B4-BE49-F238E27FC236}">
                <a16:creationId xmlns:a16="http://schemas.microsoft.com/office/drawing/2014/main" id="{22CF9D02-B622-487C-BC16-A945860CA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cxnSp>
        <p:nvCxnSpPr>
          <p:cNvPr id="24" name="Straight Arrow Connector 23">
            <a:extLst>
              <a:ext uri="{FF2B5EF4-FFF2-40B4-BE49-F238E27FC236}">
                <a16:creationId xmlns:a16="http://schemas.microsoft.com/office/drawing/2014/main" id="{1183C469-7DF9-4E91-88D5-CF50EB47117B}"/>
              </a:ext>
            </a:extLst>
          </p:cNvPr>
          <p:cNvCxnSpPr>
            <a:cxnSpLocks/>
          </p:cNvCxnSpPr>
          <p:nvPr/>
        </p:nvCxnSpPr>
        <p:spPr>
          <a:xfrm>
            <a:off x="5650605"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93C03A-515C-4742-8802-B08CFD8289EA}"/>
              </a:ext>
            </a:extLst>
          </p:cNvPr>
          <p:cNvCxnSpPr>
            <a:cxnSpLocks/>
          </p:cNvCxnSpPr>
          <p:nvPr/>
        </p:nvCxnSpPr>
        <p:spPr>
          <a:xfrm>
            <a:off x="6161792"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92CF24-2151-4F1D-804A-98C92B126D7B}"/>
              </a:ext>
            </a:extLst>
          </p:cNvPr>
          <p:cNvCxnSpPr>
            <a:cxnSpLocks/>
          </p:cNvCxnSpPr>
          <p:nvPr/>
        </p:nvCxnSpPr>
        <p:spPr>
          <a:xfrm>
            <a:off x="6708241"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E6147-E136-4E17-96C7-2074982D4ACF}"/>
              </a:ext>
            </a:extLst>
          </p:cNvPr>
          <p:cNvCxnSpPr>
            <a:cxnSpLocks/>
          </p:cNvCxnSpPr>
          <p:nvPr/>
        </p:nvCxnSpPr>
        <p:spPr>
          <a:xfrm>
            <a:off x="7228194"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240A18-C08F-4702-859C-96AE9B55194D}"/>
              </a:ext>
            </a:extLst>
          </p:cNvPr>
          <p:cNvCxnSpPr>
            <a:cxnSpLocks/>
          </p:cNvCxnSpPr>
          <p:nvPr/>
        </p:nvCxnSpPr>
        <p:spPr>
          <a:xfrm>
            <a:off x="7730218" y="4767335"/>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206F77-1FCE-416C-8B0D-BA1E0E4C8FAE}"/>
              </a:ext>
            </a:extLst>
          </p:cNvPr>
          <p:cNvCxnSpPr>
            <a:cxnSpLocks/>
          </p:cNvCxnSpPr>
          <p:nvPr/>
        </p:nvCxnSpPr>
        <p:spPr>
          <a:xfrm>
            <a:off x="8259136"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07C386-17FC-4BD2-B73B-3F550EC22114}"/>
              </a:ext>
            </a:extLst>
          </p:cNvPr>
          <p:cNvCxnSpPr>
            <a:cxnSpLocks/>
          </p:cNvCxnSpPr>
          <p:nvPr/>
        </p:nvCxnSpPr>
        <p:spPr>
          <a:xfrm>
            <a:off x="8770124"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F6F8960-FE1F-4071-AE53-D53CA8E31A13}"/>
              </a:ext>
            </a:extLst>
          </p:cNvPr>
          <p:cNvCxnSpPr>
            <a:cxnSpLocks/>
          </p:cNvCxnSpPr>
          <p:nvPr/>
        </p:nvCxnSpPr>
        <p:spPr>
          <a:xfrm>
            <a:off x="929904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19B2526-4491-4783-B50A-16E7FA8902C7}"/>
              </a:ext>
            </a:extLst>
          </p:cNvPr>
          <p:cNvCxnSpPr>
            <a:cxnSpLocks/>
          </p:cNvCxnSpPr>
          <p:nvPr/>
        </p:nvCxnSpPr>
        <p:spPr>
          <a:xfrm>
            <a:off x="981003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4815F0-85E0-49F9-8FCF-86AC48F4B948}"/>
              </a:ext>
            </a:extLst>
          </p:cNvPr>
          <p:cNvCxnSpPr>
            <a:cxnSpLocks/>
          </p:cNvCxnSpPr>
          <p:nvPr/>
        </p:nvCxnSpPr>
        <p:spPr>
          <a:xfrm>
            <a:off x="1031006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47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711C9E-EFD0-4785-B4B9-579E03DB1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30" y="775790"/>
            <a:ext cx="10079940" cy="53064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546450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p:txBody>
          <a:bodyPr/>
          <a:lstStyle/>
          <a:p>
            <a:r>
              <a:rPr lang="en-US" dirty="0">
                <a:solidFill>
                  <a:srgbClr val="660033"/>
                </a:solidFill>
              </a:rPr>
              <a:t>Post-traumatic Growth</a:t>
            </a:r>
          </a:p>
        </p:txBody>
      </p:sp>
      <p:sp>
        <p:nvSpPr>
          <p:cNvPr id="15" name="Content Placeholder 14">
            <a:extLst>
              <a:ext uri="{FF2B5EF4-FFF2-40B4-BE49-F238E27FC236}">
                <a16:creationId xmlns:a16="http://schemas.microsoft.com/office/drawing/2014/main" id="{E74B3A51-16F7-44F4-901C-EF963043A0B0}"/>
              </a:ext>
            </a:extLst>
          </p:cNvPr>
          <p:cNvSpPr>
            <a:spLocks noGrp="1"/>
          </p:cNvSpPr>
          <p:nvPr>
            <p:ph idx="1"/>
          </p:nvPr>
        </p:nvSpPr>
        <p:spPr>
          <a:xfrm>
            <a:off x="838200" y="1825624"/>
            <a:ext cx="10515600" cy="3814887"/>
          </a:xfrm>
        </p:spPr>
        <p:txBody>
          <a:bodyPr/>
          <a:lstStyle/>
          <a:p>
            <a:pPr marL="0" indent="0">
              <a:buNone/>
            </a:pPr>
            <a:r>
              <a:rPr lang="en-US" b="0" i="0" dirty="0">
                <a:solidFill>
                  <a:srgbClr val="78853A"/>
                </a:solidFill>
                <a:effectLst/>
                <a:latin typeface="Arial" panose="020B0604020202020204" pitchFamily="34" charset="0"/>
              </a:rPr>
              <a:t>A positive psychological change experienced as a result of adversity and other challenges in order to rise to a higher level of functioning. </a:t>
            </a:r>
          </a:p>
          <a:p>
            <a:pPr marL="0" indent="0">
              <a:buNone/>
            </a:pPr>
            <a:r>
              <a:rPr lang="en-US" b="0" i="1" dirty="0">
                <a:solidFill>
                  <a:srgbClr val="672C57"/>
                </a:solidFill>
                <a:effectLst/>
                <a:latin typeface="Arial" panose="020B0604020202020204" pitchFamily="34" charset="0"/>
              </a:rPr>
              <a:t>Posttraumatic growth involves "life-changing" psychological shifts in thinking and relating to the world</a:t>
            </a:r>
            <a:r>
              <a:rPr lang="en-US" b="0" i="0" dirty="0">
                <a:solidFill>
                  <a:srgbClr val="78853A"/>
                </a:solidFill>
                <a:effectLst/>
                <a:latin typeface="Arial" panose="020B0604020202020204" pitchFamily="34" charset="0"/>
              </a:rPr>
              <a:t>, that contribute to a personal process of change, that is deeply meaningful.</a:t>
            </a:r>
            <a:endParaRPr lang="en-US" dirty="0">
              <a:solidFill>
                <a:srgbClr val="78853A"/>
              </a:solidFill>
            </a:endParaRPr>
          </a:p>
        </p:txBody>
      </p:sp>
      <p:pic>
        <p:nvPicPr>
          <p:cNvPr id="18" name="Picture 17">
            <a:extLst>
              <a:ext uri="{FF2B5EF4-FFF2-40B4-BE49-F238E27FC236}">
                <a16:creationId xmlns:a16="http://schemas.microsoft.com/office/drawing/2014/main" id="{0DF495A8-C3F4-42CD-BAA1-F918B1E63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2448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F8E02-F766-4D89-81DC-63246C99E9F6}"/>
              </a:ext>
            </a:extLst>
          </p:cNvPr>
          <p:cNvSpPr>
            <a:spLocks noGrp="1"/>
          </p:cNvSpPr>
          <p:nvPr>
            <p:ph type="title"/>
          </p:nvPr>
        </p:nvSpPr>
        <p:spPr/>
        <p:txBody>
          <a:bodyPr/>
          <a:lstStyle/>
          <a:p>
            <a:r>
              <a:rPr lang="en-US" dirty="0">
                <a:solidFill>
                  <a:srgbClr val="672C57"/>
                </a:solidFill>
              </a:rPr>
              <a:t>Week 1 Assignments:</a:t>
            </a:r>
          </a:p>
        </p:txBody>
      </p:sp>
      <p:sp>
        <p:nvSpPr>
          <p:cNvPr id="3" name="Content Placeholder 2">
            <a:extLst>
              <a:ext uri="{FF2B5EF4-FFF2-40B4-BE49-F238E27FC236}">
                <a16:creationId xmlns:a16="http://schemas.microsoft.com/office/drawing/2014/main" id="{61E61BF1-225E-4A0C-86BA-433804437555}"/>
              </a:ext>
            </a:extLst>
          </p:cNvPr>
          <p:cNvSpPr>
            <a:spLocks noGrp="1"/>
          </p:cNvSpPr>
          <p:nvPr>
            <p:ph idx="1"/>
          </p:nvPr>
        </p:nvSpPr>
        <p:spPr>
          <a:xfrm>
            <a:off x="838200" y="1825625"/>
            <a:ext cx="10515600" cy="2280210"/>
          </a:xfrm>
        </p:spPr>
        <p:txBody>
          <a:bodyPr/>
          <a:lstStyle/>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Read intro and chapter 1</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Underline things that stand out to you. Make note of any questions</a:t>
            </a: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Answer the questions in the workbook</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a:spcBef>
                <a:spcPts val="0"/>
              </a:spcBef>
            </a:pPr>
            <a:r>
              <a:rPr lang="en-US" sz="1800" dirty="0">
                <a:solidFill>
                  <a:srgbClr val="672C57"/>
                </a:solidFill>
                <a:effectLst/>
                <a:latin typeface="Calibri" panose="020F0502020204030204" pitchFamily="34" charset="0"/>
                <a:ea typeface="Times New Roman" panose="02020603050405020304" pitchFamily="18" charset="0"/>
              </a:rPr>
              <a:t>On page 4 underline or list what I had to learn/shift to heal</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Log into the True Hope Club</a:t>
            </a:r>
            <a:endParaRPr lang="en-US" sz="1800" dirty="0">
              <a:solidFill>
                <a:srgbClr val="672C57"/>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672C57"/>
                </a:solidFill>
                <a:effectLst/>
                <a:latin typeface="Calibri" panose="020F0502020204030204" pitchFamily="34" charset="0"/>
                <a:ea typeface="Times New Roman" panose="02020603050405020304" pitchFamily="18" charset="0"/>
              </a:rPr>
              <a:t>Listen to any of the webinars or podcast episodes you’re interested in</a:t>
            </a:r>
            <a:endParaRPr lang="en-US" sz="1800" dirty="0">
              <a:solidFill>
                <a:srgbClr val="672C57"/>
              </a:solidFill>
              <a:effectLst/>
              <a:latin typeface="Times New Roman" panose="02020603050405020304" pitchFamily="18" charset="0"/>
              <a:ea typeface="Times New Roman" panose="02020603050405020304" pitchFamily="18" charset="0"/>
            </a:endParaRPr>
          </a:p>
          <a:p>
            <a:endParaRPr lang="en-US" dirty="0">
              <a:solidFill>
                <a:srgbClr val="672C57"/>
              </a:solidFill>
            </a:endParaRPr>
          </a:p>
        </p:txBody>
      </p:sp>
    </p:spTree>
    <p:extLst>
      <p:ext uri="{BB962C8B-B14F-4D97-AF65-F5344CB8AC3E}">
        <p14:creationId xmlns:p14="http://schemas.microsoft.com/office/powerpoint/2010/main" val="1402403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Coaching Package</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09" y="2121763"/>
            <a:ext cx="4075081" cy="3773010"/>
          </a:xfrm>
        </p:spPr>
        <p:txBody>
          <a:bodyPr>
            <a:normAutofit/>
          </a:bodyPr>
          <a:lstStyle/>
          <a:p>
            <a:r>
              <a:rPr lang="en-US" sz="2000" dirty="0">
                <a:solidFill>
                  <a:srgbClr val="672C57"/>
                </a:solidFill>
              </a:rPr>
              <a:t>12 appointments</a:t>
            </a:r>
          </a:p>
          <a:p>
            <a:r>
              <a:rPr lang="en-US" sz="2000" dirty="0">
                <a:solidFill>
                  <a:srgbClr val="672C57"/>
                </a:solidFill>
              </a:rPr>
              <a:t>50 minutes</a:t>
            </a:r>
          </a:p>
          <a:p>
            <a:r>
              <a:rPr lang="en-US" sz="2000" dirty="0">
                <a:solidFill>
                  <a:srgbClr val="672C57"/>
                </a:solidFill>
              </a:rPr>
              <a:t>Tuition: $1000 – $3000+</a:t>
            </a:r>
          </a:p>
          <a:p>
            <a:r>
              <a:rPr lang="en-US" sz="2000" dirty="0">
                <a:solidFill>
                  <a:srgbClr val="672C57"/>
                </a:solidFill>
              </a:rPr>
              <a:t>1</a:t>
            </a:r>
            <a:r>
              <a:rPr lang="en-US" sz="2000" baseline="30000" dirty="0">
                <a:solidFill>
                  <a:srgbClr val="672C57"/>
                </a:solidFill>
              </a:rPr>
              <a:t>st</a:t>
            </a:r>
            <a:r>
              <a:rPr lang="en-US" sz="2000" dirty="0">
                <a:solidFill>
                  <a:srgbClr val="672C57"/>
                </a:solidFill>
              </a:rPr>
              <a:t> appointment: Assessment</a:t>
            </a:r>
          </a:p>
          <a:p>
            <a:pPr lvl="1"/>
            <a:r>
              <a:rPr lang="en-US" sz="2000" dirty="0">
                <a:solidFill>
                  <a:srgbClr val="672C57"/>
                </a:solidFill>
              </a:rPr>
              <a:t>Grief</a:t>
            </a:r>
          </a:p>
          <a:p>
            <a:pPr lvl="1"/>
            <a:r>
              <a:rPr lang="en-US" sz="2000" dirty="0">
                <a:solidFill>
                  <a:srgbClr val="672C57"/>
                </a:solidFill>
              </a:rPr>
              <a:t>Confidence</a:t>
            </a:r>
          </a:p>
          <a:p>
            <a:pPr lvl="1"/>
            <a:r>
              <a:rPr lang="en-US" sz="2000" dirty="0">
                <a:solidFill>
                  <a:srgbClr val="672C57"/>
                </a:solidFill>
              </a:rPr>
              <a:t>Relationships</a:t>
            </a:r>
          </a:p>
          <a:p>
            <a:pPr lvl="1"/>
            <a:r>
              <a:rPr lang="en-US" sz="2000" dirty="0">
                <a:solidFill>
                  <a:srgbClr val="672C57"/>
                </a:solidFill>
              </a:rPr>
              <a:t>Health</a:t>
            </a:r>
          </a:p>
          <a:p>
            <a:pPr lvl="1"/>
            <a:r>
              <a:rPr lang="en-US" sz="2000" dirty="0">
                <a:solidFill>
                  <a:srgbClr val="672C57"/>
                </a:solidFill>
              </a:rPr>
              <a:t>Purpose</a:t>
            </a:r>
            <a:endParaRPr lang="en-US" sz="1800" dirty="0"/>
          </a:p>
          <a:p>
            <a:pPr marL="457200" lvl="1" indent="0">
              <a:buNone/>
            </a:pPr>
            <a:endParaRPr lang="en-US" sz="1800" dirty="0"/>
          </a:p>
        </p:txBody>
      </p:sp>
    </p:spTree>
    <p:extLst>
      <p:ext uri="{BB962C8B-B14F-4D97-AF65-F5344CB8AC3E}">
        <p14:creationId xmlns:p14="http://schemas.microsoft.com/office/powerpoint/2010/main" val="56611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Coaching Package</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09" y="2121763"/>
            <a:ext cx="4075081" cy="3773010"/>
          </a:xfrm>
        </p:spPr>
        <p:txBody>
          <a:bodyPr>
            <a:normAutofit/>
          </a:bodyPr>
          <a:lstStyle/>
          <a:p>
            <a:pPr marL="0" indent="0">
              <a:buNone/>
            </a:pPr>
            <a:r>
              <a:rPr lang="en-US" sz="2000" u="sng" dirty="0">
                <a:solidFill>
                  <a:srgbClr val="672C57"/>
                </a:solidFill>
              </a:rPr>
              <a:t>12 appointments</a:t>
            </a:r>
          </a:p>
          <a:p>
            <a:pPr marL="0" indent="0">
              <a:buNone/>
            </a:pPr>
            <a:r>
              <a:rPr lang="en-US" sz="2000" dirty="0">
                <a:solidFill>
                  <a:srgbClr val="672C57"/>
                </a:solidFill>
              </a:rPr>
              <a:t>Week 1: Assessment, HW: </a:t>
            </a:r>
            <a:r>
              <a:rPr lang="en-US" sz="2000" dirty="0" err="1">
                <a:solidFill>
                  <a:srgbClr val="672C57"/>
                </a:solidFill>
              </a:rPr>
              <a:t>ch</a:t>
            </a:r>
            <a:r>
              <a:rPr lang="en-US" sz="2000" dirty="0">
                <a:solidFill>
                  <a:srgbClr val="672C57"/>
                </a:solidFill>
              </a:rPr>
              <a:t> 1</a:t>
            </a:r>
          </a:p>
          <a:p>
            <a:pPr marL="0" indent="0">
              <a:buNone/>
            </a:pPr>
            <a:r>
              <a:rPr lang="en-US" sz="2000" dirty="0">
                <a:solidFill>
                  <a:srgbClr val="672C57"/>
                </a:solidFill>
              </a:rPr>
              <a:t>Week 2: HW: </a:t>
            </a:r>
            <a:r>
              <a:rPr lang="en-US" sz="2000" dirty="0" err="1">
                <a:solidFill>
                  <a:srgbClr val="672C57"/>
                </a:solidFill>
              </a:rPr>
              <a:t>ch</a:t>
            </a:r>
            <a:r>
              <a:rPr lang="en-US" sz="2000" dirty="0">
                <a:solidFill>
                  <a:srgbClr val="672C57"/>
                </a:solidFill>
              </a:rPr>
              <a:t> 2</a:t>
            </a:r>
          </a:p>
          <a:p>
            <a:pPr marL="0" indent="0">
              <a:buNone/>
            </a:pPr>
            <a:r>
              <a:rPr lang="en-US" sz="2000" dirty="0">
                <a:solidFill>
                  <a:srgbClr val="672C57"/>
                </a:solidFill>
              </a:rPr>
              <a:t>Week 3: HW: </a:t>
            </a:r>
            <a:r>
              <a:rPr lang="en-US" sz="2000" dirty="0" err="1">
                <a:solidFill>
                  <a:srgbClr val="672C57"/>
                </a:solidFill>
              </a:rPr>
              <a:t>ch</a:t>
            </a:r>
            <a:r>
              <a:rPr lang="en-US" sz="2000" dirty="0">
                <a:solidFill>
                  <a:srgbClr val="672C57"/>
                </a:solidFill>
              </a:rPr>
              <a:t> 3</a:t>
            </a:r>
          </a:p>
          <a:p>
            <a:pPr marL="0" indent="0">
              <a:buNone/>
            </a:pPr>
            <a:r>
              <a:rPr lang="en-US" sz="2000" dirty="0">
                <a:solidFill>
                  <a:srgbClr val="672C57"/>
                </a:solidFill>
              </a:rPr>
              <a:t>Week 4: HW: </a:t>
            </a:r>
            <a:r>
              <a:rPr lang="en-US" sz="2000" dirty="0" err="1">
                <a:solidFill>
                  <a:srgbClr val="672C57"/>
                </a:solidFill>
              </a:rPr>
              <a:t>ch</a:t>
            </a:r>
            <a:r>
              <a:rPr lang="en-US" sz="2000" dirty="0">
                <a:solidFill>
                  <a:srgbClr val="672C57"/>
                </a:solidFill>
              </a:rPr>
              <a:t> 4</a:t>
            </a:r>
          </a:p>
          <a:p>
            <a:pPr marL="0" indent="0">
              <a:buNone/>
            </a:pPr>
            <a:r>
              <a:rPr lang="en-US" sz="2000" dirty="0">
                <a:solidFill>
                  <a:srgbClr val="672C57"/>
                </a:solidFill>
              </a:rPr>
              <a:t>Week 5: HW: </a:t>
            </a:r>
            <a:r>
              <a:rPr lang="en-US" sz="2000" dirty="0" err="1">
                <a:solidFill>
                  <a:srgbClr val="672C57"/>
                </a:solidFill>
              </a:rPr>
              <a:t>ch</a:t>
            </a:r>
            <a:r>
              <a:rPr lang="en-US" sz="2000" dirty="0">
                <a:solidFill>
                  <a:srgbClr val="672C57"/>
                </a:solidFill>
              </a:rPr>
              <a:t> 5</a:t>
            </a:r>
          </a:p>
          <a:p>
            <a:pPr marL="0" indent="0">
              <a:buNone/>
            </a:pPr>
            <a:r>
              <a:rPr lang="en-US" sz="2000" dirty="0">
                <a:solidFill>
                  <a:srgbClr val="672C57"/>
                </a:solidFill>
              </a:rPr>
              <a:t>Week 6: HW: </a:t>
            </a:r>
            <a:r>
              <a:rPr lang="en-US" sz="2000" dirty="0" err="1">
                <a:solidFill>
                  <a:srgbClr val="672C57"/>
                </a:solidFill>
              </a:rPr>
              <a:t>ch</a:t>
            </a:r>
            <a:r>
              <a:rPr lang="en-US" sz="2000" dirty="0">
                <a:solidFill>
                  <a:srgbClr val="672C57"/>
                </a:solidFill>
              </a:rPr>
              <a:t> 6</a:t>
            </a:r>
          </a:p>
          <a:p>
            <a:pPr marL="0" indent="0">
              <a:buNone/>
            </a:pPr>
            <a:endParaRPr lang="en-US" sz="2000" dirty="0">
              <a:solidFill>
                <a:srgbClr val="672C57"/>
              </a:solidFill>
            </a:endParaRPr>
          </a:p>
          <a:p>
            <a:endParaRPr lang="en-US" sz="1800" dirty="0"/>
          </a:p>
          <a:p>
            <a:pPr marL="457200" lvl="1" indent="0">
              <a:buNone/>
            </a:pPr>
            <a:endParaRPr lang="en-US" sz="1800" dirty="0"/>
          </a:p>
        </p:txBody>
      </p:sp>
    </p:spTree>
    <p:extLst>
      <p:ext uri="{BB962C8B-B14F-4D97-AF65-F5344CB8AC3E}">
        <p14:creationId xmlns:p14="http://schemas.microsoft.com/office/powerpoint/2010/main" val="310045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Coaching Package</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09" y="2121763"/>
            <a:ext cx="4075081" cy="3773010"/>
          </a:xfrm>
        </p:spPr>
        <p:txBody>
          <a:bodyPr>
            <a:normAutofit/>
          </a:bodyPr>
          <a:lstStyle/>
          <a:p>
            <a:pPr marL="0" indent="0">
              <a:buNone/>
            </a:pPr>
            <a:r>
              <a:rPr lang="en-US" sz="2000" u="sng" dirty="0">
                <a:solidFill>
                  <a:srgbClr val="672C57"/>
                </a:solidFill>
              </a:rPr>
              <a:t>12 appointments</a:t>
            </a:r>
          </a:p>
          <a:p>
            <a:pPr marL="0" indent="0">
              <a:buNone/>
            </a:pPr>
            <a:r>
              <a:rPr lang="en-US" sz="2000" dirty="0">
                <a:solidFill>
                  <a:srgbClr val="672C57"/>
                </a:solidFill>
              </a:rPr>
              <a:t>Week 7: HW: Ch 7, Personal Stories Timeline</a:t>
            </a:r>
          </a:p>
          <a:p>
            <a:pPr marL="0" indent="0">
              <a:buNone/>
            </a:pPr>
            <a:r>
              <a:rPr lang="en-US" sz="2000" dirty="0">
                <a:solidFill>
                  <a:srgbClr val="672C57"/>
                </a:solidFill>
              </a:rPr>
              <a:t>Week 8: PST, HW: Ch 7, Relationship Memories Chart</a:t>
            </a:r>
          </a:p>
          <a:p>
            <a:pPr marL="0" indent="0">
              <a:buNone/>
            </a:pPr>
            <a:r>
              <a:rPr lang="en-US" sz="2000" dirty="0">
                <a:solidFill>
                  <a:srgbClr val="672C57"/>
                </a:solidFill>
              </a:rPr>
              <a:t>Week 9: RMC, HW: Ch 8, Communications Chart</a:t>
            </a:r>
          </a:p>
          <a:p>
            <a:pPr marL="0" indent="0">
              <a:buNone/>
            </a:pPr>
            <a:r>
              <a:rPr lang="en-US" sz="2000" dirty="0">
                <a:solidFill>
                  <a:srgbClr val="672C57"/>
                </a:solidFill>
              </a:rPr>
              <a:t>Week 10: CC, HW: Ch 8 Letter</a:t>
            </a:r>
          </a:p>
          <a:p>
            <a:pPr marL="0" indent="0">
              <a:buNone/>
            </a:pPr>
            <a:r>
              <a:rPr lang="en-US" sz="2000" dirty="0">
                <a:solidFill>
                  <a:srgbClr val="672C57"/>
                </a:solidFill>
              </a:rPr>
              <a:t>Week 11: Letter, HW: Ch 9</a:t>
            </a:r>
          </a:p>
          <a:p>
            <a:pPr marL="0" indent="0">
              <a:buNone/>
            </a:pPr>
            <a:r>
              <a:rPr lang="en-US" sz="2000" dirty="0">
                <a:solidFill>
                  <a:srgbClr val="672C57"/>
                </a:solidFill>
              </a:rPr>
              <a:t>Week 12: Wrap up</a:t>
            </a:r>
          </a:p>
          <a:p>
            <a:pPr marL="0" indent="0">
              <a:buNone/>
            </a:pPr>
            <a:endParaRPr lang="en-US" sz="2000" dirty="0">
              <a:solidFill>
                <a:srgbClr val="672C57"/>
              </a:solidFill>
            </a:endParaRPr>
          </a:p>
          <a:p>
            <a:endParaRPr lang="en-US" sz="1800" dirty="0"/>
          </a:p>
          <a:p>
            <a:pPr marL="457200" lvl="1" indent="0">
              <a:buNone/>
            </a:pPr>
            <a:endParaRPr lang="en-US" sz="1800" dirty="0"/>
          </a:p>
        </p:txBody>
      </p:sp>
    </p:spTree>
    <p:extLst>
      <p:ext uri="{BB962C8B-B14F-4D97-AF65-F5344CB8AC3E}">
        <p14:creationId xmlns:p14="http://schemas.microsoft.com/office/powerpoint/2010/main" val="117659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fe Coaching - Lowell, MA">
            <a:extLst>
              <a:ext uri="{FF2B5EF4-FFF2-40B4-BE49-F238E27FC236}">
                <a16:creationId xmlns:a16="http://schemas.microsoft.com/office/drawing/2014/main" id="{72AFDDAA-BB43-4172-B213-516F43DF2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35" r="9091" b="2065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FAEA70-B259-4DF1-A282-660EDF998726}"/>
              </a:ext>
            </a:extLst>
          </p:cNvPr>
          <p:cNvSpPr>
            <a:spLocks noGrp="1"/>
          </p:cNvSpPr>
          <p:nvPr>
            <p:ph type="title"/>
          </p:nvPr>
        </p:nvSpPr>
        <p:spPr>
          <a:xfrm>
            <a:off x="594805" y="640263"/>
            <a:ext cx="3759240" cy="1344975"/>
          </a:xfrm>
        </p:spPr>
        <p:txBody>
          <a:bodyPr>
            <a:normAutofit/>
          </a:bodyPr>
          <a:lstStyle/>
          <a:p>
            <a:r>
              <a:rPr lang="en-US" sz="4000" dirty="0">
                <a:solidFill>
                  <a:srgbClr val="672C57"/>
                </a:solidFill>
              </a:rPr>
              <a:t>Weekly Appointment</a:t>
            </a:r>
          </a:p>
        </p:txBody>
      </p:sp>
      <p:sp>
        <p:nvSpPr>
          <p:cNvPr id="3" name="Content Placeholder 2">
            <a:extLst>
              <a:ext uri="{FF2B5EF4-FFF2-40B4-BE49-F238E27FC236}">
                <a16:creationId xmlns:a16="http://schemas.microsoft.com/office/drawing/2014/main" id="{49F1B080-C9BC-45BB-BE55-A09BC67F936A}"/>
              </a:ext>
            </a:extLst>
          </p:cNvPr>
          <p:cNvSpPr>
            <a:spLocks noGrp="1"/>
          </p:cNvSpPr>
          <p:nvPr>
            <p:ph idx="1"/>
          </p:nvPr>
        </p:nvSpPr>
        <p:spPr>
          <a:xfrm>
            <a:off x="594110" y="2121763"/>
            <a:ext cx="3764826" cy="3773010"/>
          </a:xfrm>
        </p:spPr>
        <p:txBody>
          <a:bodyPr>
            <a:normAutofit fontScale="92500" lnSpcReduction="20000"/>
          </a:bodyPr>
          <a:lstStyle/>
          <a:p>
            <a:r>
              <a:rPr lang="en-US" sz="1800" dirty="0">
                <a:solidFill>
                  <a:srgbClr val="672C57"/>
                </a:solidFill>
              </a:rPr>
              <a:t>What Went Well this Week? (WWW)</a:t>
            </a:r>
          </a:p>
          <a:p>
            <a:pPr lvl="1"/>
            <a:r>
              <a:rPr lang="en-US" sz="1400" dirty="0">
                <a:solidFill>
                  <a:srgbClr val="672C57"/>
                </a:solidFill>
              </a:rPr>
              <a:t>Anchor in WWW</a:t>
            </a:r>
          </a:p>
          <a:p>
            <a:r>
              <a:rPr lang="en-US" sz="1800" dirty="0">
                <a:solidFill>
                  <a:srgbClr val="672C57"/>
                </a:solidFill>
              </a:rPr>
              <a:t>What Didn’t Go Well? (WDW)</a:t>
            </a:r>
          </a:p>
          <a:p>
            <a:pPr lvl="1"/>
            <a:r>
              <a:rPr lang="en-US" sz="1400" dirty="0">
                <a:solidFill>
                  <a:srgbClr val="672C57"/>
                </a:solidFill>
              </a:rPr>
              <a:t>Find the lessons in the WDW</a:t>
            </a:r>
          </a:p>
          <a:p>
            <a:r>
              <a:rPr lang="en-US" sz="1800" dirty="0">
                <a:solidFill>
                  <a:srgbClr val="672C57"/>
                </a:solidFill>
              </a:rPr>
              <a:t>What stood out in your reading?</a:t>
            </a:r>
          </a:p>
          <a:p>
            <a:pPr lvl="1"/>
            <a:r>
              <a:rPr lang="en-US" sz="1400" dirty="0">
                <a:solidFill>
                  <a:srgbClr val="672C57"/>
                </a:solidFill>
              </a:rPr>
              <a:t>Discover what is important to them and what is shifting</a:t>
            </a:r>
          </a:p>
          <a:p>
            <a:r>
              <a:rPr lang="en-US" sz="1800" dirty="0">
                <a:solidFill>
                  <a:srgbClr val="672C57"/>
                </a:solidFill>
              </a:rPr>
              <a:t>What questions do you have?</a:t>
            </a:r>
          </a:p>
          <a:p>
            <a:pPr lvl="1"/>
            <a:r>
              <a:rPr lang="en-US" sz="1400" dirty="0">
                <a:solidFill>
                  <a:srgbClr val="672C57"/>
                </a:solidFill>
              </a:rPr>
              <a:t>Discover where they are struggling</a:t>
            </a:r>
          </a:p>
          <a:p>
            <a:r>
              <a:rPr lang="en-US" sz="1800" dirty="0">
                <a:solidFill>
                  <a:srgbClr val="672C57"/>
                </a:solidFill>
              </a:rPr>
              <a:t>What are you ready to shift?</a:t>
            </a:r>
          </a:p>
          <a:p>
            <a:pPr lvl="1"/>
            <a:r>
              <a:rPr lang="en-US" sz="1400" dirty="0">
                <a:solidFill>
                  <a:srgbClr val="672C57"/>
                </a:solidFill>
              </a:rPr>
              <a:t>Find their concerns</a:t>
            </a:r>
          </a:p>
          <a:p>
            <a:r>
              <a:rPr lang="en-US" sz="1800" dirty="0">
                <a:solidFill>
                  <a:srgbClr val="672C57"/>
                </a:solidFill>
              </a:rPr>
              <a:t>What are your take aways</a:t>
            </a:r>
          </a:p>
          <a:p>
            <a:pPr lvl="1"/>
            <a:r>
              <a:rPr lang="en-US" sz="1400" dirty="0">
                <a:solidFill>
                  <a:srgbClr val="672C57"/>
                </a:solidFill>
              </a:rPr>
              <a:t>Anchor in the things they learned</a:t>
            </a:r>
          </a:p>
          <a:p>
            <a:r>
              <a:rPr lang="en-US" sz="1800" dirty="0">
                <a:solidFill>
                  <a:srgbClr val="672C57"/>
                </a:solidFill>
              </a:rPr>
              <a:t>Use Session Prep Form</a:t>
            </a:r>
          </a:p>
          <a:p>
            <a:endParaRPr lang="en-US" sz="1800" dirty="0"/>
          </a:p>
          <a:p>
            <a:pPr marL="457200" lvl="1" indent="0">
              <a:buNone/>
            </a:pPr>
            <a:endParaRPr lang="en-US" sz="1800" dirty="0"/>
          </a:p>
        </p:txBody>
      </p:sp>
    </p:spTree>
    <p:extLst>
      <p:ext uri="{BB962C8B-B14F-4D97-AF65-F5344CB8AC3E}">
        <p14:creationId xmlns:p14="http://schemas.microsoft.com/office/powerpoint/2010/main" val="93690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4DA3-4242-4391-9DCF-07231D55EDA0}"/>
              </a:ext>
            </a:extLst>
          </p:cNvPr>
          <p:cNvSpPr>
            <a:spLocks noGrp="1"/>
          </p:cNvSpPr>
          <p:nvPr>
            <p:ph type="title"/>
          </p:nvPr>
        </p:nvSpPr>
        <p:spPr/>
        <p:txBody>
          <a:bodyPr/>
          <a:lstStyle/>
          <a:p>
            <a:r>
              <a:rPr lang="en-US" dirty="0">
                <a:solidFill>
                  <a:srgbClr val="7D8A3C"/>
                </a:solidFill>
              </a:rPr>
              <a:t>Business strategies</a:t>
            </a:r>
          </a:p>
        </p:txBody>
      </p:sp>
      <p:sp>
        <p:nvSpPr>
          <p:cNvPr id="3" name="Content Placeholder 2">
            <a:extLst>
              <a:ext uri="{FF2B5EF4-FFF2-40B4-BE49-F238E27FC236}">
                <a16:creationId xmlns:a16="http://schemas.microsoft.com/office/drawing/2014/main" id="{F405AD73-D387-40C8-B3C6-5AC38272C0E0}"/>
              </a:ext>
            </a:extLst>
          </p:cNvPr>
          <p:cNvSpPr>
            <a:spLocks noGrp="1"/>
          </p:cNvSpPr>
          <p:nvPr>
            <p:ph idx="1"/>
          </p:nvPr>
        </p:nvSpPr>
        <p:spPr/>
        <p:txBody>
          <a:bodyPr/>
          <a:lstStyle/>
          <a:p>
            <a:r>
              <a:rPr lang="en-US" dirty="0">
                <a:solidFill>
                  <a:srgbClr val="672C57"/>
                </a:solidFill>
              </a:rPr>
              <a:t>Holding a Discovery Call (the consult)</a:t>
            </a:r>
          </a:p>
          <a:p>
            <a:r>
              <a:rPr lang="en-US" dirty="0">
                <a:solidFill>
                  <a:srgbClr val="672C57"/>
                </a:solidFill>
              </a:rPr>
              <a:t>Finding clients</a:t>
            </a:r>
          </a:p>
          <a:p>
            <a:r>
              <a:rPr lang="en-US" dirty="0">
                <a:solidFill>
                  <a:srgbClr val="672C57"/>
                </a:solidFill>
              </a:rPr>
              <a:t>Scheduling clients</a:t>
            </a:r>
          </a:p>
          <a:p>
            <a:endParaRPr lang="en-US" dirty="0">
              <a:solidFill>
                <a:srgbClr val="672C57"/>
              </a:solidFill>
            </a:endParaRPr>
          </a:p>
        </p:txBody>
      </p:sp>
      <p:pic>
        <p:nvPicPr>
          <p:cNvPr id="4" name="Picture 3">
            <a:extLst>
              <a:ext uri="{FF2B5EF4-FFF2-40B4-BE49-F238E27FC236}">
                <a16:creationId xmlns:a16="http://schemas.microsoft.com/office/drawing/2014/main" id="{9D858699-27EF-4126-93B4-2A7A057706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54017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8FE92726-2EAB-472B-84E2-95C7D709C2BD}"/>
              </a:ext>
            </a:extLst>
          </p:cNvPr>
          <p:cNvSpPr txBox="1"/>
          <p:nvPr/>
        </p:nvSpPr>
        <p:spPr>
          <a:xfrm>
            <a:off x="1355139" y="1969998"/>
            <a:ext cx="9478925" cy="37401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778436"/>
                </a:solidFill>
                <a:effectLst/>
                <a:uLnTx/>
                <a:uFillTx/>
                <a:latin typeface="Playlist" pitchFamily="50" charset="0"/>
                <a:ea typeface="+mn-ea"/>
                <a:cs typeface="+mn-cs"/>
              </a:rPr>
              <a:t>Assignments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672C57"/>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672C5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0" b="0" i="0" u="none" strike="noStrike" kern="1200" cap="none" spc="0" normalizeH="0" baseline="0" noProof="0" dirty="0">
              <a:ln>
                <a:noFill/>
              </a:ln>
              <a:solidFill>
                <a:srgbClr val="672C57"/>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6EF5153-5F75-4780-9CE5-1B913C1B605A}"/>
              </a:ext>
            </a:extLst>
          </p:cNvPr>
          <p:cNvSpPr txBox="1"/>
          <p:nvPr/>
        </p:nvSpPr>
        <p:spPr>
          <a:xfrm>
            <a:off x="3902978" y="3429000"/>
            <a:ext cx="6094602" cy="671915"/>
          </a:xfrm>
          <a:prstGeom prst="rect">
            <a:avLst/>
          </a:prstGeom>
          <a:noFill/>
        </p:spPr>
        <p:txBody>
          <a:bodyPr wrap="square">
            <a:spAutoFit/>
          </a:bodyPr>
          <a:lstStyle/>
          <a:p>
            <a:pPr>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Communications Chart</a:t>
            </a:r>
          </a:p>
          <a:p>
            <a:pPr>
              <a:lnSpc>
                <a:spcPct val="107000"/>
              </a:lnSpc>
              <a:spcBef>
                <a:spcPts val="0"/>
              </a:spcBef>
            </a:pPr>
            <a:r>
              <a:rPr lang="en-US" dirty="0">
                <a:solidFill>
                  <a:srgbClr val="672C57"/>
                </a:solidFill>
                <a:latin typeface="Calibri" panose="020F0502020204030204" pitchFamily="34" charset="0"/>
                <a:ea typeface="Calibri" panose="020F0502020204030204" pitchFamily="34" charset="0"/>
                <a:cs typeface="Times New Roman" panose="02020603050405020304" pitchFamily="18" charset="0"/>
              </a:rPr>
              <a:t>Letter of Forgiveness, Gratitude and Love</a:t>
            </a:r>
          </a:p>
        </p:txBody>
      </p:sp>
    </p:spTree>
    <p:extLst>
      <p:ext uri="{BB962C8B-B14F-4D97-AF65-F5344CB8AC3E}">
        <p14:creationId xmlns:p14="http://schemas.microsoft.com/office/powerpoint/2010/main" val="44244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889909" y="1556302"/>
            <a:ext cx="6412181" cy="4351338"/>
          </a:xfrm>
        </p:spPr>
        <p:txBody>
          <a:bodyPr>
            <a:normAutofit/>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buFont typeface="+mj-lt"/>
              <a:buAutoNum type="arabicPeriod"/>
            </a:pPr>
            <a:r>
              <a:rPr lang="en-US" sz="36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a:t>
            </a:r>
            <a:r>
              <a:rPr lang="en-US" sz="3600" dirty="0">
                <a:solidFill>
                  <a:srgbClr val="672C57"/>
                </a:solidFill>
                <a:latin typeface="Calibri" panose="020F0502020204030204" pitchFamily="34" charset="0"/>
                <a:ea typeface="Calibri" panose="020F0502020204030204" pitchFamily="34" charset="0"/>
                <a:cs typeface="Times New Roman" panose="02020603050405020304" pitchFamily="18" charset="0"/>
              </a:rPr>
              <a:t>April 19th</a:t>
            </a:r>
            <a:endParaRPr lang="en-US" sz="36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514350" marR="0" indent="-742950">
              <a:lnSpc>
                <a:spcPct val="107000"/>
              </a:lnSpc>
              <a:spcBef>
                <a:spcPts val="0"/>
              </a:spcBef>
              <a:spcAft>
                <a:spcPts val="0"/>
              </a:spcAft>
              <a:buFont typeface="+mj-lt"/>
              <a:buAutoNum type="arabicPeriod"/>
            </a:pPr>
            <a:r>
              <a:rPr lang="en-US" sz="3600" dirty="0">
                <a:solidFill>
                  <a:srgbClr val="672C57"/>
                </a:solidFill>
                <a:latin typeface="Calibri" panose="020F0502020204030204" pitchFamily="34" charset="0"/>
                <a:ea typeface="Calibri" panose="020F0502020204030204" pitchFamily="34" charset="0"/>
                <a:cs typeface="Times New Roman" panose="02020603050405020304" pitchFamily="18" charset="0"/>
              </a:rPr>
              <a:t>Chapter 7 assignments</a:t>
            </a:r>
          </a:p>
          <a:p>
            <a:pPr marL="514350" marR="0" indent="-742950">
              <a:lnSpc>
                <a:spcPct val="107000"/>
              </a:lnSpc>
              <a:spcBef>
                <a:spcPts val="0"/>
              </a:spcBef>
              <a:spcAft>
                <a:spcPts val="0"/>
              </a:spcAft>
              <a:buFont typeface="+mj-lt"/>
              <a:buAutoNum type="arabicPeriod"/>
            </a:pPr>
            <a:r>
              <a:rPr lang="en-US" sz="3600" dirty="0">
                <a:solidFill>
                  <a:srgbClr val="672C57"/>
                </a:solidFill>
                <a:latin typeface="Calibri" panose="020F0502020204030204" pitchFamily="34" charset="0"/>
                <a:ea typeface="Calibri" panose="020F0502020204030204" pitchFamily="34" charset="0"/>
                <a:cs typeface="Times New Roman" panose="02020603050405020304" pitchFamily="18" charset="0"/>
              </a:rPr>
              <a:t>832-515-4632</a:t>
            </a:r>
            <a:endParaRPr lang="en-US" sz="36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98512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838200" y="608405"/>
            <a:ext cx="10515600" cy="1325563"/>
          </a:xfrm>
        </p:spPr>
        <p:txBody>
          <a:bodyPr/>
          <a:lstStyle/>
          <a:p>
            <a:r>
              <a:rPr lang="en-US" dirty="0">
                <a:solidFill>
                  <a:srgbClr val="7D8A3C"/>
                </a:solidFill>
                <a:latin typeface="Playlist" pitchFamily="50" charset="0"/>
              </a:rPr>
              <a:t>Personal Stories Timeline</a:t>
            </a:r>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p:txBody>
          <a:bodyPr/>
          <a:lstStyle/>
          <a:p>
            <a:r>
              <a:rPr lang="en-US" dirty="0">
                <a:solidFill>
                  <a:srgbClr val="672C57"/>
                </a:solidFill>
              </a:rPr>
              <a:t>What was your biggest challenge with creating your timeline?</a:t>
            </a:r>
          </a:p>
          <a:p>
            <a:r>
              <a:rPr lang="en-US" dirty="0">
                <a:solidFill>
                  <a:srgbClr val="672C57"/>
                </a:solidFill>
              </a:rPr>
              <a:t>What did you learn about yourself and your life experience from creating your timeline?</a:t>
            </a:r>
          </a:p>
          <a:p>
            <a:r>
              <a:rPr lang="en-US" dirty="0">
                <a:solidFill>
                  <a:srgbClr val="672C57"/>
                </a:solidFill>
              </a:rPr>
              <a:t>What value did you gain from creating your timeline?</a:t>
            </a:r>
          </a:p>
        </p:txBody>
      </p:sp>
      <p:pic>
        <p:nvPicPr>
          <p:cNvPr id="4" name="Picture 3">
            <a:extLst>
              <a:ext uri="{FF2B5EF4-FFF2-40B4-BE49-F238E27FC236}">
                <a16:creationId xmlns:a16="http://schemas.microsoft.com/office/drawing/2014/main" id="{9E6F15F5-AB97-4446-B1C7-98FEDB151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2854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4DA3-4242-4391-9DCF-07231D55ED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05AD73-D387-40C8-B3C6-5AC38272C0E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88135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7C4C-B493-4145-A0B9-8A22ACEC23E1}"/>
              </a:ext>
            </a:extLst>
          </p:cNvPr>
          <p:cNvSpPr>
            <a:spLocks noGrp="1"/>
          </p:cNvSpPr>
          <p:nvPr>
            <p:ph type="ctrTitle"/>
          </p:nvPr>
        </p:nvSpPr>
        <p:spPr>
          <a:xfrm>
            <a:off x="838199" y="291090"/>
            <a:ext cx="10515599" cy="932688"/>
          </a:xfrm>
        </p:spPr>
        <p:txBody>
          <a:bodyPr>
            <a:normAutofit/>
          </a:bodyPr>
          <a:lstStyle/>
          <a:p>
            <a:pPr algn="r"/>
            <a:r>
              <a:rPr lang="en-US" sz="5400" dirty="0">
                <a:solidFill>
                  <a:srgbClr val="672C57"/>
                </a:solidFill>
              </a:rPr>
              <a:t>Grief Coach Training</a:t>
            </a:r>
          </a:p>
        </p:txBody>
      </p:sp>
      <p:sp>
        <p:nvSpPr>
          <p:cNvPr id="3" name="Subtitle 2">
            <a:extLst>
              <a:ext uri="{FF2B5EF4-FFF2-40B4-BE49-F238E27FC236}">
                <a16:creationId xmlns:a16="http://schemas.microsoft.com/office/drawing/2014/main" id="{C20AF801-F4A4-4F97-9EE9-E21962E53E86}"/>
              </a:ext>
            </a:extLst>
          </p:cNvPr>
          <p:cNvSpPr>
            <a:spLocks noGrp="1"/>
          </p:cNvSpPr>
          <p:nvPr>
            <p:ph type="subTitle" idx="1"/>
          </p:nvPr>
        </p:nvSpPr>
        <p:spPr>
          <a:xfrm>
            <a:off x="838199" y="1335726"/>
            <a:ext cx="10515599" cy="420624"/>
          </a:xfrm>
        </p:spPr>
        <p:txBody>
          <a:bodyPr>
            <a:normAutofit/>
          </a:bodyPr>
          <a:lstStyle/>
          <a:p>
            <a:pPr algn="r"/>
            <a:r>
              <a:rPr lang="en-US" dirty="0">
                <a:solidFill>
                  <a:srgbClr val="672C57"/>
                </a:solidFill>
              </a:rPr>
              <a:t>Week 6: April 5, 2022</a:t>
            </a:r>
          </a:p>
        </p:txBody>
      </p:sp>
      <p:sp>
        <p:nvSpPr>
          <p:cNvPr id="9" name="Rectangle 8">
            <a:extLst>
              <a:ext uri="{FF2B5EF4-FFF2-40B4-BE49-F238E27FC236}">
                <a16:creationId xmlns:a16="http://schemas.microsoft.com/office/drawing/2014/main" id="{BB115E43-049F-4FA8-851F-A790957F2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7033912-02EC-41D5-A7F6-0F84A295A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438" y="2191131"/>
            <a:ext cx="8165123" cy="3143573"/>
          </a:xfrm>
          <a:prstGeom prst="rect">
            <a:avLst/>
          </a:prstGeom>
        </p:spPr>
      </p:pic>
    </p:spTree>
    <p:extLst>
      <p:ext uri="{BB962C8B-B14F-4D97-AF65-F5344CB8AC3E}">
        <p14:creationId xmlns:p14="http://schemas.microsoft.com/office/powerpoint/2010/main" val="1663711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600200" y="1861484"/>
            <a:ext cx="6692153" cy="4351338"/>
          </a:xfrm>
        </p:spPr>
        <p:txBody>
          <a:bodyPr/>
          <a:lstStyle/>
          <a:p>
            <a:r>
              <a:rPr lang="en-US" dirty="0">
                <a:solidFill>
                  <a:srgbClr val="672C57"/>
                </a:solidFill>
              </a:rPr>
              <a:t>Boulder of Grief</a:t>
            </a:r>
          </a:p>
          <a:p>
            <a:r>
              <a:rPr lang="en-US" dirty="0">
                <a:solidFill>
                  <a:srgbClr val="672C57"/>
                </a:solidFill>
              </a:rPr>
              <a:t>Emotions</a:t>
            </a:r>
          </a:p>
          <a:p>
            <a:pPr lvl="1"/>
            <a:r>
              <a:rPr lang="en-US" dirty="0">
                <a:solidFill>
                  <a:srgbClr val="672C57"/>
                </a:solidFill>
              </a:rPr>
              <a:t>Vocabulary</a:t>
            </a:r>
          </a:p>
          <a:p>
            <a:pPr lvl="1"/>
            <a:r>
              <a:rPr lang="en-US" dirty="0">
                <a:solidFill>
                  <a:srgbClr val="672C57"/>
                </a:solidFill>
              </a:rPr>
              <a:t>Allowing</a:t>
            </a:r>
          </a:p>
          <a:p>
            <a:pPr lvl="1"/>
            <a:r>
              <a:rPr lang="en-US" dirty="0">
                <a:solidFill>
                  <a:srgbClr val="672C57"/>
                </a:solidFill>
              </a:rPr>
              <a:t>Guilt, Shame &amp; Anger</a:t>
            </a:r>
          </a:p>
          <a:p>
            <a:r>
              <a:rPr lang="en-US" dirty="0">
                <a:solidFill>
                  <a:srgbClr val="672C57"/>
                </a:solidFill>
              </a:rPr>
              <a:t>Healing Resistance</a:t>
            </a:r>
          </a:p>
        </p:txBody>
      </p:sp>
      <p:sp>
        <p:nvSpPr>
          <p:cNvPr id="5" name="TextBox 4">
            <a:extLst>
              <a:ext uri="{FF2B5EF4-FFF2-40B4-BE49-F238E27FC236}">
                <a16:creationId xmlns:a16="http://schemas.microsoft.com/office/drawing/2014/main" id="{A7E509B4-B4BD-47DC-8EB5-8F296D644BA2}"/>
              </a:ext>
            </a:extLst>
          </p:cNvPr>
          <p:cNvSpPr txBox="1"/>
          <p:nvPr/>
        </p:nvSpPr>
        <p:spPr>
          <a:xfrm>
            <a:off x="1600200" y="1030487"/>
            <a:ext cx="6094602" cy="830997"/>
          </a:xfrm>
          <a:prstGeom prst="rect">
            <a:avLst/>
          </a:prstGeom>
          <a:noFill/>
        </p:spPr>
        <p:txBody>
          <a:bodyPr wrap="square">
            <a:spAutoFit/>
          </a:bodyPr>
          <a:lstStyle/>
          <a:p>
            <a:pPr marL="0" indent="0">
              <a:buNone/>
            </a:pPr>
            <a:r>
              <a:rPr lang="en-US" sz="4800" dirty="0">
                <a:solidFill>
                  <a:srgbClr val="778436"/>
                </a:solidFill>
                <a:latin typeface="Playlist" pitchFamily="50" charset="0"/>
              </a:rPr>
              <a:t>Agenda:</a:t>
            </a:r>
          </a:p>
        </p:txBody>
      </p:sp>
    </p:spTree>
    <p:extLst>
      <p:ext uri="{BB962C8B-B14F-4D97-AF65-F5344CB8AC3E}">
        <p14:creationId xmlns:p14="http://schemas.microsoft.com/office/powerpoint/2010/main" val="4147769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C1E37046-DF0E-4271-B272-A758FBE5A0F9}"/>
              </a:ext>
            </a:extLst>
          </p:cNvPr>
          <p:cNvSpPr/>
          <p:nvPr/>
        </p:nvSpPr>
        <p:spPr>
          <a:xfrm>
            <a:off x="2246807" y="5170990"/>
            <a:ext cx="9106989" cy="86038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410DE81-1A34-45F7-9E31-3DBBF595E947}"/>
              </a:ext>
            </a:extLst>
          </p:cNvPr>
          <p:cNvSpPr/>
          <p:nvPr/>
        </p:nvSpPr>
        <p:spPr>
          <a:xfrm>
            <a:off x="3905792" y="4147939"/>
            <a:ext cx="7448004" cy="860380"/>
          </a:xfrm>
          <a:prstGeom prst="rightArrow">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226DCB6F-7FAC-4CD5-8987-73DB8989E340}"/>
              </a:ext>
            </a:extLst>
          </p:cNvPr>
          <p:cNvSpPr/>
          <p:nvPr/>
        </p:nvSpPr>
        <p:spPr>
          <a:xfrm>
            <a:off x="5512525" y="3124888"/>
            <a:ext cx="5841271" cy="860380"/>
          </a:xfrm>
          <a:prstGeom prst="rightArrow">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1BE55156-AF2A-4ABF-8CC7-F5C5236A8ED0}"/>
              </a:ext>
            </a:extLst>
          </p:cNvPr>
          <p:cNvSpPr/>
          <p:nvPr/>
        </p:nvSpPr>
        <p:spPr>
          <a:xfrm>
            <a:off x="7184571" y="2101837"/>
            <a:ext cx="4169225" cy="860380"/>
          </a:xfrm>
          <a:prstGeom prst="rightArrow">
            <a:avLst/>
          </a:prstGeom>
          <a:solidFill>
            <a:schemeClr val="accent5"/>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A06EF2CB-2912-4FB0-B375-DEF8F3D335DD}"/>
              </a:ext>
            </a:extLst>
          </p:cNvPr>
          <p:cNvSpPr/>
          <p:nvPr/>
        </p:nvSpPr>
        <p:spPr>
          <a:xfrm>
            <a:off x="8869680" y="1078786"/>
            <a:ext cx="2484116" cy="860380"/>
          </a:xfrm>
          <a:prstGeom prst="rightArrow">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1DA361E-4633-4A66-9EB1-4C9BCB016A28}"/>
              </a:ext>
            </a:extLst>
          </p:cNvPr>
          <p:cNvSpPr txBox="1"/>
          <p:nvPr/>
        </p:nvSpPr>
        <p:spPr>
          <a:xfrm>
            <a:off x="2501535" y="5370347"/>
            <a:ext cx="2808514" cy="461665"/>
          </a:xfrm>
          <a:prstGeom prst="rect">
            <a:avLst/>
          </a:prstGeom>
          <a:noFill/>
        </p:spPr>
        <p:txBody>
          <a:bodyPr wrap="square" rtlCol="0">
            <a:spAutoFit/>
          </a:bodyPr>
          <a:lstStyle/>
          <a:p>
            <a:r>
              <a:rPr lang="en-US" sz="2400" b="1" dirty="0">
                <a:solidFill>
                  <a:schemeClr val="bg1"/>
                </a:solidFill>
              </a:rPr>
              <a:t>COPING</a:t>
            </a:r>
          </a:p>
        </p:txBody>
      </p:sp>
      <p:sp>
        <p:nvSpPr>
          <p:cNvPr id="31" name="TextBox 30">
            <a:extLst>
              <a:ext uri="{FF2B5EF4-FFF2-40B4-BE49-F238E27FC236}">
                <a16:creationId xmlns:a16="http://schemas.microsoft.com/office/drawing/2014/main" id="{7F9E687A-B05B-4E06-A780-23A5CFFE9743}"/>
              </a:ext>
            </a:extLst>
          </p:cNvPr>
          <p:cNvSpPr txBox="1"/>
          <p:nvPr/>
        </p:nvSpPr>
        <p:spPr>
          <a:xfrm>
            <a:off x="9010104" y="1278143"/>
            <a:ext cx="2808514" cy="461665"/>
          </a:xfrm>
          <a:prstGeom prst="rect">
            <a:avLst/>
          </a:prstGeom>
          <a:noFill/>
        </p:spPr>
        <p:txBody>
          <a:bodyPr wrap="square" rtlCol="0">
            <a:spAutoFit/>
          </a:bodyPr>
          <a:lstStyle/>
          <a:p>
            <a:r>
              <a:rPr lang="en-US" sz="2400" b="1" dirty="0">
                <a:solidFill>
                  <a:schemeClr val="bg1"/>
                </a:solidFill>
              </a:rPr>
              <a:t>REBUILDING</a:t>
            </a:r>
          </a:p>
        </p:txBody>
      </p:sp>
      <p:sp>
        <p:nvSpPr>
          <p:cNvPr id="35" name="TextBox 34">
            <a:extLst>
              <a:ext uri="{FF2B5EF4-FFF2-40B4-BE49-F238E27FC236}">
                <a16:creationId xmlns:a16="http://schemas.microsoft.com/office/drawing/2014/main" id="{68D737D2-55E8-4A67-915F-30347C412251}"/>
              </a:ext>
            </a:extLst>
          </p:cNvPr>
          <p:cNvSpPr txBox="1"/>
          <p:nvPr/>
        </p:nvSpPr>
        <p:spPr>
          <a:xfrm>
            <a:off x="2878822" y="480212"/>
            <a:ext cx="6434356" cy="1138773"/>
          </a:xfrm>
          <a:prstGeom prst="rect">
            <a:avLst/>
          </a:prstGeom>
          <a:noFill/>
        </p:spPr>
        <p:txBody>
          <a:bodyPr wrap="square" rtlCol="0">
            <a:spAutoFit/>
          </a:bodyPr>
          <a:lstStyle/>
          <a:p>
            <a:pPr algn="ctr"/>
            <a:r>
              <a:rPr lang="en-US" sz="4000" dirty="0">
                <a:solidFill>
                  <a:srgbClr val="632552"/>
                </a:solidFill>
              </a:rPr>
              <a:t>HOPE Model of Healing</a:t>
            </a:r>
          </a:p>
          <a:p>
            <a:pPr algn="ctr"/>
            <a:r>
              <a:rPr lang="en-US" sz="2800" dirty="0">
                <a:solidFill>
                  <a:srgbClr val="632552"/>
                </a:solidFill>
              </a:rPr>
              <a:t>5 Foundations of Growth</a:t>
            </a:r>
          </a:p>
        </p:txBody>
      </p:sp>
      <p:pic>
        <p:nvPicPr>
          <p:cNvPr id="39" name="Picture 38">
            <a:extLst>
              <a:ext uri="{FF2B5EF4-FFF2-40B4-BE49-F238E27FC236}">
                <a16:creationId xmlns:a16="http://schemas.microsoft.com/office/drawing/2014/main" id="{04F3182E-D6B4-4B62-9EC0-DA2F2F77D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789" y="6758487"/>
            <a:ext cx="3990829" cy="1535592"/>
          </a:xfrm>
          <a:prstGeom prst="rect">
            <a:avLst/>
          </a:prstGeom>
        </p:spPr>
      </p:pic>
      <p:pic>
        <p:nvPicPr>
          <p:cNvPr id="41" name="Graphic 40" descr="Heart">
            <a:extLst>
              <a:ext uri="{FF2B5EF4-FFF2-40B4-BE49-F238E27FC236}">
                <a16:creationId xmlns:a16="http://schemas.microsoft.com/office/drawing/2014/main" id="{4E5BA1AD-C693-4E51-96D3-A6EF762F2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7161" y="422228"/>
            <a:ext cx="914400" cy="914400"/>
          </a:xfrm>
          <a:prstGeom prst="rect">
            <a:avLst/>
          </a:prstGeom>
        </p:spPr>
      </p:pic>
      <p:pic>
        <p:nvPicPr>
          <p:cNvPr id="43" name="Graphic 42" descr="Broken Heart">
            <a:extLst>
              <a:ext uri="{FF2B5EF4-FFF2-40B4-BE49-F238E27FC236}">
                <a16:creationId xmlns:a16="http://schemas.microsoft.com/office/drawing/2014/main" id="{1E40E465-3EA2-445D-A53C-72AC4205CB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4783" y="5170990"/>
            <a:ext cx="914400" cy="914400"/>
          </a:xfrm>
          <a:prstGeom prst="rect">
            <a:avLst/>
          </a:prstGeom>
        </p:spPr>
      </p:pic>
      <p:sp>
        <p:nvSpPr>
          <p:cNvPr id="15" name="TextBox 14">
            <a:extLst>
              <a:ext uri="{FF2B5EF4-FFF2-40B4-BE49-F238E27FC236}">
                <a16:creationId xmlns:a16="http://schemas.microsoft.com/office/drawing/2014/main" id="{BA3EC2B3-4BF0-4A2F-B09C-0D1AFBD93E1C}"/>
              </a:ext>
            </a:extLst>
          </p:cNvPr>
          <p:cNvSpPr txBox="1"/>
          <p:nvPr/>
        </p:nvSpPr>
        <p:spPr>
          <a:xfrm>
            <a:off x="5780314" y="3310767"/>
            <a:ext cx="2808514" cy="461665"/>
          </a:xfrm>
          <a:prstGeom prst="rect">
            <a:avLst/>
          </a:prstGeom>
          <a:noFill/>
        </p:spPr>
        <p:txBody>
          <a:bodyPr wrap="square" rtlCol="0">
            <a:spAutoFit/>
          </a:bodyPr>
          <a:lstStyle/>
          <a:p>
            <a:r>
              <a:rPr lang="en-US" sz="2400" b="1" dirty="0">
                <a:solidFill>
                  <a:schemeClr val="bg1"/>
                </a:solidFill>
              </a:rPr>
              <a:t>DISCOVERING</a:t>
            </a:r>
          </a:p>
        </p:txBody>
      </p:sp>
      <p:sp>
        <p:nvSpPr>
          <p:cNvPr id="17" name="TextBox 16">
            <a:extLst>
              <a:ext uri="{FF2B5EF4-FFF2-40B4-BE49-F238E27FC236}">
                <a16:creationId xmlns:a16="http://schemas.microsoft.com/office/drawing/2014/main" id="{A0A6F16D-0965-4F65-896F-1191861A4484}"/>
              </a:ext>
            </a:extLst>
          </p:cNvPr>
          <p:cNvSpPr txBox="1"/>
          <p:nvPr/>
        </p:nvSpPr>
        <p:spPr>
          <a:xfrm>
            <a:off x="4108268" y="4339301"/>
            <a:ext cx="2808514" cy="461665"/>
          </a:xfrm>
          <a:prstGeom prst="rect">
            <a:avLst/>
          </a:prstGeom>
          <a:noFill/>
        </p:spPr>
        <p:txBody>
          <a:bodyPr wrap="square" rtlCol="0">
            <a:spAutoFit/>
          </a:bodyPr>
          <a:lstStyle/>
          <a:p>
            <a:r>
              <a:rPr lang="en-US" sz="2400" b="1" dirty="0">
                <a:solidFill>
                  <a:schemeClr val="bg1"/>
                </a:solidFill>
              </a:rPr>
              <a:t>UNDERSTANDING</a:t>
            </a:r>
          </a:p>
        </p:txBody>
      </p:sp>
      <p:sp>
        <p:nvSpPr>
          <p:cNvPr id="19" name="TextBox 18">
            <a:extLst>
              <a:ext uri="{FF2B5EF4-FFF2-40B4-BE49-F238E27FC236}">
                <a16:creationId xmlns:a16="http://schemas.microsoft.com/office/drawing/2014/main" id="{D7E9DC5A-12CB-481D-9F1B-F5715FD7684F}"/>
              </a:ext>
            </a:extLst>
          </p:cNvPr>
          <p:cNvSpPr txBox="1"/>
          <p:nvPr/>
        </p:nvSpPr>
        <p:spPr>
          <a:xfrm>
            <a:off x="7303224" y="2293145"/>
            <a:ext cx="2808514" cy="461665"/>
          </a:xfrm>
          <a:prstGeom prst="rect">
            <a:avLst/>
          </a:prstGeom>
          <a:noFill/>
        </p:spPr>
        <p:txBody>
          <a:bodyPr wrap="square" rtlCol="0">
            <a:spAutoFit/>
          </a:bodyPr>
          <a:lstStyle/>
          <a:p>
            <a:r>
              <a:rPr lang="en-US" sz="2400" b="1" dirty="0">
                <a:solidFill>
                  <a:schemeClr val="bg1"/>
                </a:solidFill>
              </a:rPr>
              <a:t>RESOLVING</a:t>
            </a:r>
          </a:p>
        </p:txBody>
      </p:sp>
      <p:pic>
        <p:nvPicPr>
          <p:cNvPr id="21" name="Picture 20">
            <a:extLst>
              <a:ext uri="{FF2B5EF4-FFF2-40B4-BE49-F238E27FC236}">
                <a16:creationId xmlns:a16="http://schemas.microsoft.com/office/drawing/2014/main" id="{4CCBC58A-DF2C-41DD-9504-06E3BE30D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4" name="TextBox 23">
            <a:extLst>
              <a:ext uri="{FF2B5EF4-FFF2-40B4-BE49-F238E27FC236}">
                <a16:creationId xmlns:a16="http://schemas.microsoft.com/office/drawing/2014/main" id="{7DFF30A0-8162-4FB0-948D-578017E5E26E}"/>
              </a:ext>
            </a:extLst>
          </p:cNvPr>
          <p:cNvSpPr txBox="1"/>
          <p:nvPr/>
        </p:nvSpPr>
        <p:spPr>
          <a:xfrm>
            <a:off x="550336" y="6278642"/>
            <a:ext cx="4339164" cy="369332"/>
          </a:xfrm>
          <a:prstGeom prst="rect">
            <a:avLst/>
          </a:prstGeom>
          <a:noFill/>
        </p:spPr>
        <p:txBody>
          <a:bodyPr wrap="square" rtlCol="0">
            <a:spAutoFit/>
          </a:bodyPr>
          <a:lstStyle/>
          <a:p>
            <a:r>
              <a:rPr lang="en-US" dirty="0">
                <a:solidFill>
                  <a:srgbClr val="78853A"/>
                </a:solidFill>
                <a:latin typeface="Calibri" panose="020F0502020204030204" pitchFamily="34" charset="0"/>
                <a:cs typeface="Calibri" panose="020F0502020204030204" pitchFamily="34" charset="0"/>
              </a:rPr>
              <a:t>©</a:t>
            </a:r>
            <a:r>
              <a:rPr lang="en-US" dirty="0">
                <a:solidFill>
                  <a:srgbClr val="78853A"/>
                </a:solidFill>
              </a:rPr>
              <a:t>JULIE CLUFF    buildalifeafterloss.com  </a:t>
            </a:r>
            <a:endParaRPr lang="en-US" i="1" dirty="0">
              <a:solidFill>
                <a:srgbClr val="78853A"/>
              </a:solidFill>
            </a:endParaRPr>
          </a:p>
        </p:txBody>
      </p:sp>
    </p:spTree>
    <p:extLst>
      <p:ext uri="{BB962C8B-B14F-4D97-AF65-F5344CB8AC3E}">
        <p14:creationId xmlns:p14="http://schemas.microsoft.com/office/powerpoint/2010/main" val="198851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854" y="1936928"/>
            <a:ext cx="1194289" cy="46522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1CCC0F8-8991-484F-B97B-389FE277A021}"/>
              </a:ext>
            </a:extLst>
          </p:cNvPr>
          <p:cNvGrpSpPr/>
          <p:nvPr/>
        </p:nvGrpSpPr>
        <p:grpSpPr>
          <a:xfrm>
            <a:off x="4573396" y="718453"/>
            <a:ext cx="3045203" cy="1493628"/>
            <a:chOff x="4573395" y="657876"/>
            <a:chExt cx="3045203" cy="1493628"/>
          </a:xfrm>
        </p:grpSpPr>
        <p:sp>
          <p:nvSpPr>
            <p:cNvPr id="11" name="Freeform: Shape 10">
              <a:extLst>
                <a:ext uri="{FF2B5EF4-FFF2-40B4-BE49-F238E27FC236}">
                  <a16:creationId xmlns:a16="http://schemas.microsoft.com/office/drawing/2014/main" id="{A3F04F0E-F253-4E6C-867F-8C090D905948}"/>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F75608-DFD3-4C4F-82F4-64FFA5336BEA}"/>
                </a:ext>
              </a:extLst>
            </p:cNvPr>
            <p:cNvSpPr txBox="1"/>
            <p:nvPr/>
          </p:nvSpPr>
          <p:spPr>
            <a:xfrm>
              <a:off x="5143847" y="1310144"/>
              <a:ext cx="1904300" cy="369332"/>
            </a:xfrm>
            <a:prstGeom prst="rect">
              <a:avLst/>
            </a:prstGeom>
            <a:noFill/>
          </p:spPr>
          <p:txBody>
            <a:bodyPr wrap="square" rtlCol="0">
              <a:spAutoFit/>
            </a:bodyPr>
            <a:lstStyle/>
            <a:p>
              <a:r>
                <a:rPr lang="en-US" dirty="0">
                  <a:solidFill>
                    <a:schemeClr val="bg1"/>
                  </a:solidFill>
                </a:rPr>
                <a:t>Boulder of Grief</a:t>
              </a:r>
            </a:p>
          </p:txBody>
        </p:sp>
      </p:grpSp>
      <p:sp>
        <p:nvSpPr>
          <p:cNvPr id="10" name="TextBox 9">
            <a:extLst>
              <a:ext uri="{FF2B5EF4-FFF2-40B4-BE49-F238E27FC236}">
                <a16:creationId xmlns:a16="http://schemas.microsoft.com/office/drawing/2014/main" id="{A4C68C79-48CF-4B02-8EE2-CB4A0F41B508}"/>
              </a:ext>
            </a:extLst>
          </p:cNvPr>
          <p:cNvSpPr txBox="1"/>
          <p:nvPr/>
        </p:nvSpPr>
        <p:spPr>
          <a:xfrm>
            <a:off x="967027" y="579358"/>
            <a:ext cx="3189678" cy="6278642"/>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accent2">
                    <a:lumMod val="50000"/>
                  </a:schemeClr>
                </a:solidFill>
              </a:rPr>
              <a:t>Death of a child, spouse, parent, sibling, friend</a:t>
            </a:r>
          </a:p>
          <a:p>
            <a:pPr marL="285750" indent="-285750">
              <a:buFont typeface="Arial" panose="020B0604020202020204" pitchFamily="34" charset="0"/>
              <a:buChar char="•"/>
            </a:pPr>
            <a:r>
              <a:rPr lang="en-US" sz="3200" dirty="0">
                <a:solidFill>
                  <a:schemeClr val="accent2">
                    <a:lumMod val="50000"/>
                  </a:schemeClr>
                </a:solidFill>
              </a:rPr>
              <a:t>Still birth</a:t>
            </a:r>
          </a:p>
          <a:p>
            <a:pPr marL="285750" indent="-285750">
              <a:buFont typeface="Arial" panose="020B0604020202020204" pitchFamily="34" charset="0"/>
              <a:buChar char="•"/>
            </a:pPr>
            <a:r>
              <a:rPr lang="en-US" sz="3200" dirty="0">
                <a:solidFill>
                  <a:schemeClr val="accent2">
                    <a:lumMod val="50000"/>
                  </a:schemeClr>
                </a:solidFill>
              </a:rPr>
              <a:t>Miscarriage</a:t>
            </a:r>
          </a:p>
          <a:p>
            <a:pPr marL="285750" indent="-285750">
              <a:buFont typeface="Arial" panose="020B0604020202020204" pitchFamily="34" charset="0"/>
              <a:buChar char="•"/>
            </a:pPr>
            <a:r>
              <a:rPr lang="en-US" sz="3200" dirty="0">
                <a:solidFill>
                  <a:schemeClr val="accent2">
                    <a:lumMod val="50000"/>
                  </a:schemeClr>
                </a:solidFill>
              </a:rPr>
              <a:t>Divorce</a:t>
            </a:r>
          </a:p>
          <a:p>
            <a:pPr marL="285750" indent="-285750">
              <a:buFont typeface="Arial" panose="020B0604020202020204" pitchFamily="34" charset="0"/>
              <a:buChar char="•"/>
            </a:pPr>
            <a:r>
              <a:rPr lang="en-US" sz="3200" dirty="0">
                <a:solidFill>
                  <a:schemeClr val="accent2">
                    <a:lumMod val="50000"/>
                  </a:schemeClr>
                </a:solidFill>
              </a:rPr>
              <a:t>Break up</a:t>
            </a:r>
          </a:p>
          <a:p>
            <a:pPr marL="285750" indent="-285750">
              <a:buFont typeface="Arial" panose="020B0604020202020204" pitchFamily="34" charset="0"/>
              <a:buChar char="•"/>
            </a:pPr>
            <a:r>
              <a:rPr lang="en-US" sz="3200" dirty="0">
                <a:solidFill>
                  <a:schemeClr val="accent2">
                    <a:lumMod val="50000"/>
                  </a:schemeClr>
                </a:solidFill>
              </a:rPr>
              <a:t>Estrangement</a:t>
            </a:r>
          </a:p>
          <a:p>
            <a:pPr marL="285750" indent="-285750">
              <a:buFont typeface="Arial" panose="020B0604020202020204" pitchFamily="34" charset="0"/>
              <a:buChar char="•"/>
            </a:pPr>
            <a:r>
              <a:rPr lang="en-US" sz="3200" dirty="0">
                <a:solidFill>
                  <a:schemeClr val="accent2">
                    <a:lumMod val="50000"/>
                  </a:schemeClr>
                </a:solidFill>
              </a:rPr>
              <a:t>Abuse</a:t>
            </a:r>
          </a:p>
          <a:p>
            <a:pPr marL="285750" indent="-285750">
              <a:buFont typeface="Arial" panose="020B0604020202020204" pitchFamily="34" charset="0"/>
              <a:buChar char="•"/>
            </a:pPr>
            <a:r>
              <a:rPr lang="en-US" sz="3200" dirty="0">
                <a:solidFill>
                  <a:schemeClr val="accent2">
                    <a:lumMod val="50000"/>
                  </a:schemeClr>
                </a:solidFill>
              </a:rPr>
              <a:t>Health crisis</a:t>
            </a:r>
          </a:p>
          <a:p>
            <a:pPr marL="285750" indent="-285750">
              <a:buFont typeface="Arial" panose="020B0604020202020204" pitchFamily="34" charset="0"/>
              <a:buChar char="•"/>
            </a:pPr>
            <a:r>
              <a:rPr lang="en-US" sz="3200" dirty="0">
                <a:solidFill>
                  <a:schemeClr val="accent2">
                    <a:lumMod val="50000"/>
                  </a:schemeClr>
                </a:solidFill>
              </a:rPr>
              <a:t>Career/job loss</a:t>
            </a:r>
          </a:p>
          <a:p>
            <a:endParaRPr lang="en-US" sz="3200" dirty="0">
              <a:solidFill>
                <a:schemeClr val="accent2">
                  <a:lumMod val="50000"/>
                </a:schemeClr>
              </a:solidFill>
            </a:endParaRPr>
          </a:p>
          <a:p>
            <a:endParaRPr lang="en-US" dirty="0"/>
          </a:p>
        </p:txBody>
      </p:sp>
      <p:pic>
        <p:nvPicPr>
          <p:cNvPr id="12" name="Picture 11">
            <a:extLst>
              <a:ext uri="{FF2B5EF4-FFF2-40B4-BE49-F238E27FC236}">
                <a16:creationId xmlns:a16="http://schemas.microsoft.com/office/drawing/2014/main" id="{B5B61C96-F2F4-43F5-A74E-A20957DA9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045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a:xfrm>
            <a:off x="465409" y="510697"/>
            <a:ext cx="11261181" cy="4351338"/>
          </a:xfrm>
        </p:spPr>
        <p:txBody>
          <a:bodyPr>
            <a:normAutofit/>
          </a:bodyPr>
          <a:lstStyle/>
          <a:p>
            <a:pPr marL="0" indent="0">
              <a:buNone/>
            </a:pPr>
            <a:endParaRPr lang="en-US" sz="4200" dirty="0">
              <a:solidFill>
                <a:srgbClr val="660033"/>
              </a:solidFill>
            </a:endParaRPr>
          </a:p>
          <a:p>
            <a:endParaRPr lang="en-US" sz="4000" dirty="0">
              <a:solidFill>
                <a:srgbClr val="660033"/>
              </a:solidFill>
            </a:endParaRPr>
          </a:p>
          <a:p>
            <a:pPr marL="0" indent="0">
              <a:buNone/>
            </a:pPr>
            <a:endParaRPr lang="en-US" sz="4000" dirty="0">
              <a:solidFill>
                <a:srgbClr val="660033"/>
              </a:solidFill>
            </a:endParaRPr>
          </a:p>
        </p:txBody>
      </p:sp>
      <p:grpSp>
        <p:nvGrpSpPr>
          <p:cNvPr id="5" name="Group 4">
            <a:extLst>
              <a:ext uri="{FF2B5EF4-FFF2-40B4-BE49-F238E27FC236}">
                <a16:creationId xmlns:a16="http://schemas.microsoft.com/office/drawing/2014/main" id="{A6CFA7A9-A8E7-45A7-87F4-8B9A12473CFF}"/>
              </a:ext>
            </a:extLst>
          </p:cNvPr>
          <p:cNvGrpSpPr/>
          <p:nvPr/>
        </p:nvGrpSpPr>
        <p:grpSpPr>
          <a:xfrm>
            <a:off x="5153891" y="1995886"/>
            <a:ext cx="5263281" cy="2866149"/>
            <a:chOff x="3769881" y="2445285"/>
            <a:chExt cx="4652236" cy="2414905"/>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498854" y="1936928"/>
              <a:ext cx="1194289" cy="465223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A2FB12E-2FAF-4ADC-A392-6021E91FB6AA}"/>
                </a:ext>
              </a:extLst>
            </p:cNvPr>
            <p:cNvGrpSpPr/>
            <p:nvPr/>
          </p:nvGrpSpPr>
          <p:grpSpPr>
            <a:xfrm>
              <a:off x="4573395" y="2445285"/>
              <a:ext cx="3045203" cy="1493628"/>
              <a:chOff x="4573395" y="2445285"/>
              <a:chExt cx="3045203" cy="1493628"/>
            </a:xfrm>
          </p:grpSpPr>
          <p:sp>
            <p:nvSpPr>
              <p:cNvPr id="11" name="Freeform: Shape 10">
                <a:extLst>
                  <a:ext uri="{FF2B5EF4-FFF2-40B4-BE49-F238E27FC236}">
                    <a16:creationId xmlns:a16="http://schemas.microsoft.com/office/drawing/2014/main" id="{A3F04F0E-F253-4E6C-867F-8C090D905948}"/>
                  </a:ext>
                </a:extLst>
              </p:cNvPr>
              <p:cNvSpPr/>
              <p:nvPr/>
            </p:nvSpPr>
            <p:spPr>
              <a:xfrm>
                <a:off x="4573395" y="2445285"/>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F75608-DFD3-4C4F-82F4-64FFA5336BEA}"/>
                  </a:ext>
                </a:extLst>
              </p:cNvPr>
              <p:cNvSpPr txBox="1"/>
              <p:nvPr/>
            </p:nvSpPr>
            <p:spPr>
              <a:xfrm>
                <a:off x="5227737" y="3085045"/>
                <a:ext cx="1904300" cy="369332"/>
              </a:xfrm>
              <a:prstGeom prst="rect">
                <a:avLst/>
              </a:prstGeom>
              <a:noFill/>
            </p:spPr>
            <p:txBody>
              <a:bodyPr wrap="square" rtlCol="0">
                <a:spAutoFit/>
              </a:bodyPr>
              <a:lstStyle/>
              <a:p>
                <a:r>
                  <a:rPr lang="en-US" dirty="0">
                    <a:solidFill>
                      <a:schemeClr val="bg1"/>
                    </a:solidFill>
                  </a:rPr>
                  <a:t>Boulder of Grief</a:t>
                </a:r>
              </a:p>
            </p:txBody>
          </p:sp>
        </p:grpSp>
      </p:grpSp>
      <p:sp>
        <p:nvSpPr>
          <p:cNvPr id="9" name="TextBox 8">
            <a:extLst>
              <a:ext uri="{FF2B5EF4-FFF2-40B4-BE49-F238E27FC236}">
                <a16:creationId xmlns:a16="http://schemas.microsoft.com/office/drawing/2014/main" id="{68C720C2-ECC9-46C5-A0CC-1ABA773B2A10}"/>
              </a:ext>
            </a:extLst>
          </p:cNvPr>
          <p:cNvSpPr txBox="1"/>
          <p:nvPr/>
        </p:nvSpPr>
        <p:spPr>
          <a:xfrm>
            <a:off x="1383718" y="1181974"/>
            <a:ext cx="2851864" cy="3816429"/>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accent2">
                    <a:lumMod val="50000"/>
                  </a:schemeClr>
                </a:solidFill>
              </a:rPr>
              <a:t>Crushed</a:t>
            </a:r>
          </a:p>
          <a:p>
            <a:pPr marL="285750" indent="-285750">
              <a:buFont typeface="Arial" panose="020B0604020202020204" pitchFamily="34" charset="0"/>
              <a:buChar char="•"/>
            </a:pPr>
            <a:r>
              <a:rPr lang="en-US" sz="3200" dirty="0">
                <a:solidFill>
                  <a:schemeClr val="accent2">
                    <a:lumMod val="50000"/>
                  </a:schemeClr>
                </a:solidFill>
              </a:rPr>
              <a:t>Devastated</a:t>
            </a:r>
          </a:p>
          <a:p>
            <a:pPr marL="285750" indent="-285750">
              <a:buFont typeface="Arial" panose="020B0604020202020204" pitchFamily="34" charset="0"/>
              <a:buChar char="•"/>
            </a:pPr>
            <a:r>
              <a:rPr lang="en-US" sz="3200" dirty="0">
                <a:solidFill>
                  <a:schemeClr val="accent2">
                    <a:lumMod val="50000"/>
                  </a:schemeClr>
                </a:solidFill>
              </a:rPr>
              <a:t>Distressed</a:t>
            </a:r>
          </a:p>
          <a:p>
            <a:pPr marL="285750" indent="-285750">
              <a:buFont typeface="Arial" panose="020B0604020202020204" pitchFamily="34" charset="0"/>
              <a:buChar char="•"/>
            </a:pPr>
            <a:r>
              <a:rPr lang="en-US" sz="3200" dirty="0">
                <a:solidFill>
                  <a:schemeClr val="accent2">
                    <a:lumMod val="50000"/>
                  </a:schemeClr>
                </a:solidFill>
              </a:rPr>
              <a:t>Shattered</a:t>
            </a:r>
          </a:p>
          <a:p>
            <a:pPr marL="285750" indent="-285750">
              <a:buFont typeface="Arial" panose="020B0604020202020204" pitchFamily="34" charset="0"/>
              <a:buChar char="•"/>
            </a:pPr>
            <a:r>
              <a:rPr lang="en-US" sz="3200" dirty="0">
                <a:solidFill>
                  <a:schemeClr val="accent2">
                    <a:lumMod val="50000"/>
                  </a:schemeClr>
                </a:solidFill>
              </a:rPr>
              <a:t>Shocked</a:t>
            </a:r>
          </a:p>
          <a:p>
            <a:pPr marL="285750" indent="-285750">
              <a:buFont typeface="Arial" panose="020B0604020202020204" pitchFamily="34" charset="0"/>
              <a:buChar char="•"/>
            </a:pPr>
            <a:r>
              <a:rPr lang="en-US" sz="3200" dirty="0">
                <a:solidFill>
                  <a:schemeClr val="accent2">
                    <a:lumMod val="50000"/>
                  </a:schemeClr>
                </a:solidFill>
              </a:rPr>
              <a:t>Overwhelmed</a:t>
            </a:r>
          </a:p>
          <a:p>
            <a:pPr marL="285750" indent="-285750">
              <a:buFont typeface="Arial" panose="020B0604020202020204" pitchFamily="34" charset="0"/>
              <a:buChar char="•"/>
            </a:pPr>
            <a:r>
              <a:rPr lang="en-US" sz="3200" dirty="0">
                <a:solidFill>
                  <a:schemeClr val="accent2">
                    <a:lumMod val="50000"/>
                  </a:schemeClr>
                </a:solidFill>
              </a:rPr>
              <a:t>Distraught</a:t>
            </a:r>
          </a:p>
          <a:p>
            <a:endParaRPr lang="en-US" dirty="0"/>
          </a:p>
        </p:txBody>
      </p:sp>
      <p:pic>
        <p:nvPicPr>
          <p:cNvPr id="12" name="Picture 11">
            <a:extLst>
              <a:ext uri="{FF2B5EF4-FFF2-40B4-BE49-F238E27FC236}">
                <a16:creationId xmlns:a16="http://schemas.microsoft.com/office/drawing/2014/main" id="{702E9C3B-420D-4C80-8522-D6ECED3DD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6401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794" y="811774"/>
            <a:ext cx="1458412" cy="5681101"/>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A10B6B6A-70AB-406F-AEAA-D7BB3EEBE275}"/>
              </a:ext>
            </a:extLst>
          </p:cNvPr>
          <p:cNvSpPr/>
          <p:nvPr/>
        </p:nvSpPr>
        <p:spPr>
          <a:xfrm>
            <a:off x="4573397"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962519-F995-4A95-9449-4F1F20E22A90}"/>
              </a:ext>
            </a:extLst>
          </p:cNvPr>
          <p:cNvSpPr txBox="1"/>
          <p:nvPr/>
        </p:nvSpPr>
        <p:spPr>
          <a:xfrm>
            <a:off x="5226341" y="2827176"/>
            <a:ext cx="1904300" cy="369332"/>
          </a:xfrm>
          <a:prstGeom prst="rect">
            <a:avLst/>
          </a:prstGeom>
          <a:noFill/>
        </p:spPr>
        <p:txBody>
          <a:bodyPr wrap="square" rtlCol="0">
            <a:spAutoFit/>
          </a:bodyPr>
          <a:lstStyle/>
          <a:p>
            <a:r>
              <a:rPr lang="en-US" dirty="0">
                <a:solidFill>
                  <a:schemeClr val="bg1"/>
                </a:solidFill>
              </a:rPr>
              <a:t>Boulder of Grief</a:t>
            </a:r>
          </a:p>
        </p:txBody>
      </p:sp>
      <p:pic>
        <p:nvPicPr>
          <p:cNvPr id="10" name="Picture 9">
            <a:extLst>
              <a:ext uri="{FF2B5EF4-FFF2-40B4-BE49-F238E27FC236}">
                <a16:creationId xmlns:a16="http://schemas.microsoft.com/office/drawing/2014/main" id="{A7F7CB94-A354-4796-B1EE-D33B5DCE6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0395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794" y="763544"/>
            <a:ext cx="1458412" cy="5681101"/>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A10B6B6A-70AB-406F-AEAA-D7BB3EEBE275}"/>
              </a:ext>
            </a:extLst>
          </p:cNvPr>
          <p:cNvSpPr/>
          <p:nvPr/>
        </p:nvSpPr>
        <p:spPr>
          <a:xfrm>
            <a:off x="4655890" y="221679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128" name="Freeform: Shape 127">
            <a:extLst>
              <a:ext uri="{FF2B5EF4-FFF2-40B4-BE49-F238E27FC236}">
                <a16:creationId xmlns:a16="http://schemas.microsoft.com/office/drawing/2014/main" id="{9EDD84AE-FF93-486E-B492-30D41A10DCB6}"/>
              </a:ext>
            </a:extLst>
          </p:cNvPr>
          <p:cNvSpPr/>
          <p:nvPr/>
        </p:nvSpPr>
        <p:spPr>
          <a:xfrm>
            <a:off x="5142237" y="1866722"/>
            <a:ext cx="1895109" cy="740219"/>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Freeform: Shape 241">
            <a:extLst>
              <a:ext uri="{FF2B5EF4-FFF2-40B4-BE49-F238E27FC236}">
                <a16:creationId xmlns:a16="http://schemas.microsoft.com/office/drawing/2014/main" id="{E70EB5F6-EEC7-4C8C-B21A-CC419595EBBD}"/>
              </a:ext>
            </a:extLst>
          </p:cNvPr>
          <p:cNvSpPr/>
          <p:nvPr/>
        </p:nvSpPr>
        <p:spPr>
          <a:xfrm>
            <a:off x="5142237" y="1317077"/>
            <a:ext cx="1895109" cy="740219"/>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C22642D-A351-4864-ADD4-83561E3C4CC7}"/>
              </a:ext>
            </a:extLst>
          </p:cNvPr>
          <p:cNvSpPr txBox="1"/>
          <p:nvPr/>
        </p:nvSpPr>
        <p:spPr>
          <a:xfrm>
            <a:off x="4994595" y="2870407"/>
            <a:ext cx="2367792" cy="369332"/>
          </a:xfrm>
          <a:prstGeom prst="rect">
            <a:avLst/>
          </a:prstGeom>
          <a:noFill/>
        </p:spPr>
        <p:txBody>
          <a:bodyPr wrap="square">
            <a:spAutoFit/>
          </a:bodyPr>
          <a:lstStyle/>
          <a:p>
            <a:pPr algn="ctr"/>
            <a:r>
              <a:rPr lang="en-US" dirty="0">
                <a:solidFill>
                  <a:schemeClr val="bg1"/>
                </a:solidFill>
              </a:rPr>
              <a:t>Boulder of Grief</a:t>
            </a:r>
          </a:p>
        </p:txBody>
      </p:sp>
      <p:pic>
        <p:nvPicPr>
          <p:cNvPr id="12" name="Picture 11">
            <a:extLst>
              <a:ext uri="{FF2B5EF4-FFF2-40B4-BE49-F238E27FC236}">
                <a16:creationId xmlns:a16="http://schemas.microsoft.com/office/drawing/2014/main" id="{C523AA01-AD58-479F-A83B-96656AC09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15170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anim calcmode="lin" valueType="num">
                                      <p:cBhvr>
                                        <p:cTn id="8" dur="1000" fill="hold"/>
                                        <p:tgtEl>
                                          <p:spTgt spid="128"/>
                                        </p:tgtEl>
                                        <p:attrNameLst>
                                          <p:attrName>ppt_x</p:attrName>
                                        </p:attrNameLst>
                                      </p:cBhvr>
                                      <p:tavLst>
                                        <p:tav tm="0">
                                          <p:val>
                                            <p:strVal val="#ppt_x"/>
                                          </p:val>
                                        </p:tav>
                                        <p:tav tm="100000">
                                          <p:val>
                                            <p:strVal val="#ppt_x"/>
                                          </p:val>
                                        </p:tav>
                                      </p:tavLst>
                                    </p:anim>
                                    <p:anim calcmode="lin" valueType="num">
                                      <p:cBhvr>
                                        <p:cTn id="9"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42"/>
                                        </p:tgtEl>
                                        <p:attrNameLst>
                                          <p:attrName>style.visibility</p:attrName>
                                        </p:attrNameLst>
                                      </p:cBhvr>
                                      <p:to>
                                        <p:strVal val="visible"/>
                                      </p:to>
                                    </p:set>
                                    <p:animEffect transition="in" filter="fade">
                                      <p:cBhvr>
                                        <p:cTn id="14" dur="1000"/>
                                        <p:tgtEl>
                                          <p:spTgt spid="242"/>
                                        </p:tgtEl>
                                      </p:cBhvr>
                                    </p:animEffect>
                                    <p:anim calcmode="lin" valueType="num">
                                      <p:cBhvr>
                                        <p:cTn id="15" dur="1000" fill="hold"/>
                                        <p:tgtEl>
                                          <p:spTgt spid="242"/>
                                        </p:tgtEl>
                                        <p:attrNameLst>
                                          <p:attrName>ppt_x</p:attrName>
                                        </p:attrNameLst>
                                      </p:cBhvr>
                                      <p:tavLst>
                                        <p:tav tm="0">
                                          <p:val>
                                            <p:strVal val="#ppt_x"/>
                                          </p:val>
                                        </p:tav>
                                        <p:tav tm="100000">
                                          <p:val>
                                            <p:strVal val="#ppt_x"/>
                                          </p:val>
                                        </p:tav>
                                      </p:tavLst>
                                    </p:anim>
                                    <p:anim calcmode="lin" valueType="num">
                                      <p:cBhvr>
                                        <p:cTn id="16"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24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854" y="1936928"/>
            <a:ext cx="1194289" cy="46522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1CCC0F8-8991-484F-B97B-389FE277A021}"/>
              </a:ext>
            </a:extLst>
          </p:cNvPr>
          <p:cNvGrpSpPr/>
          <p:nvPr/>
        </p:nvGrpSpPr>
        <p:grpSpPr>
          <a:xfrm>
            <a:off x="4576818" y="4755850"/>
            <a:ext cx="3045203" cy="1493628"/>
            <a:chOff x="4573395" y="657876"/>
            <a:chExt cx="3045203" cy="1493628"/>
          </a:xfrm>
        </p:grpSpPr>
        <p:sp>
          <p:nvSpPr>
            <p:cNvPr id="11" name="Freeform: Shape 10">
              <a:extLst>
                <a:ext uri="{FF2B5EF4-FFF2-40B4-BE49-F238E27FC236}">
                  <a16:creationId xmlns:a16="http://schemas.microsoft.com/office/drawing/2014/main" id="{A3F04F0E-F253-4E6C-867F-8C090D905948}"/>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F75608-DFD3-4C4F-82F4-64FFA5336BEA}"/>
                </a:ext>
              </a:extLst>
            </p:cNvPr>
            <p:cNvSpPr txBox="1"/>
            <p:nvPr/>
          </p:nvSpPr>
          <p:spPr>
            <a:xfrm>
              <a:off x="5143847" y="1310144"/>
              <a:ext cx="1904300" cy="369332"/>
            </a:xfrm>
            <a:prstGeom prst="rect">
              <a:avLst/>
            </a:prstGeom>
            <a:noFill/>
          </p:spPr>
          <p:txBody>
            <a:bodyPr wrap="square" rtlCol="0">
              <a:spAutoFit/>
            </a:bodyPr>
            <a:lstStyle/>
            <a:p>
              <a:pPr algn="ctr"/>
              <a:r>
                <a:rPr lang="en-US" dirty="0">
                  <a:solidFill>
                    <a:schemeClr val="bg1"/>
                  </a:solidFill>
                </a:rPr>
                <a:t>Health crisis</a:t>
              </a:r>
            </a:p>
          </p:txBody>
        </p:sp>
      </p:grpSp>
      <p:pic>
        <p:nvPicPr>
          <p:cNvPr id="12" name="Picture 11">
            <a:extLst>
              <a:ext uri="{FF2B5EF4-FFF2-40B4-BE49-F238E27FC236}">
                <a16:creationId xmlns:a16="http://schemas.microsoft.com/office/drawing/2014/main" id="{B5B61C96-F2F4-43F5-A74E-A20957DA9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grpSp>
        <p:nvGrpSpPr>
          <p:cNvPr id="13" name="Group 12">
            <a:extLst>
              <a:ext uri="{FF2B5EF4-FFF2-40B4-BE49-F238E27FC236}">
                <a16:creationId xmlns:a16="http://schemas.microsoft.com/office/drawing/2014/main" id="{D7F7933B-2449-4B4F-BD84-AB7B080C7E71}"/>
              </a:ext>
            </a:extLst>
          </p:cNvPr>
          <p:cNvGrpSpPr/>
          <p:nvPr/>
        </p:nvGrpSpPr>
        <p:grpSpPr>
          <a:xfrm>
            <a:off x="4576818" y="3596734"/>
            <a:ext cx="3045203" cy="1493628"/>
            <a:chOff x="7806479" y="1679476"/>
            <a:chExt cx="3045203" cy="1493628"/>
          </a:xfrm>
        </p:grpSpPr>
        <p:sp>
          <p:nvSpPr>
            <p:cNvPr id="14" name="Freeform: Shape 13">
              <a:extLst>
                <a:ext uri="{FF2B5EF4-FFF2-40B4-BE49-F238E27FC236}">
                  <a16:creationId xmlns:a16="http://schemas.microsoft.com/office/drawing/2014/main" id="{79C3294E-DB41-4C18-8058-1681028FFAB1}"/>
                </a:ext>
              </a:extLst>
            </p:cNvPr>
            <p:cNvSpPr/>
            <p:nvPr/>
          </p:nvSpPr>
          <p:spPr>
            <a:xfrm>
              <a:off x="7806479" y="16794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FC11E3B-ABFC-461A-9EEA-E7D0DA1EE4BA}"/>
                </a:ext>
              </a:extLst>
            </p:cNvPr>
            <p:cNvSpPr txBox="1"/>
            <p:nvPr/>
          </p:nvSpPr>
          <p:spPr>
            <a:xfrm>
              <a:off x="8376930" y="2407542"/>
              <a:ext cx="1904300" cy="369332"/>
            </a:xfrm>
            <a:prstGeom prst="rect">
              <a:avLst/>
            </a:prstGeom>
            <a:noFill/>
          </p:spPr>
          <p:txBody>
            <a:bodyPr wrap="square" rtlCol="0">
              <a:spAutoFit/>
            </a:bodyPr>
            <a:lstStyle/>
            <a:p>
              <a:pPr algn="ctr"/>
              <a:r>
                <a:rPr lang="en-US" dirty="0">
                  <a:solidFill>
                    <a:schemeClr val="bg1"/>
                  </a:solidFill>
                </a:rPr>
                <a:t>Abuse</a:t>
              </a:r>
            </a:p>
          </p:txBody>
        </p:sp>
      </p:grpSp>
      <p:grpSp>
        <p:nvGrpSpPr>
          <p:cNvPr id="16" name="Group 15">
            <a:extLst>
              <a:ext uri="{FF2B5EF4-FFF2-40B4-BE49-F238E27FC236}">
                <a16:creationId xmlns:a16="http://schemas.microsoft.com/office/drawing/2014/main" id="{5594B359-4C71-4D8C-BA9D-2C6878247B9B}"/>
              </a:ext>
            </a:extLst>
          </p:cNvPr>
          <p:cNvGrpSpPr/>
          <p:nvPr/>
        </p:nvGrpSpPr>
        <p:grpSpPr>
          <a:xfrm>
            <a:off x="4576818" y="1248286"/>
            <a:ext cx="3045203" cy="1493628"/>
            <a:chOff x="4573395" y="657876"/>
            <a:chExt cx="3045203" cy="1493628"/>
          </a:xfrm>
        </p:grpSpPr>
        <p:sp>
          <p:nvSpPr>
            <p:cNvPr id="17" name="Freeform: Shape 16">
              <a:extLst>
                <a:ext uri="{FF2B5EF4-FFF2-40B4-BE49-F238E27FC236}">
                  <a16:creationId xmlns:a16="http://schemas.microsoft.com/office/drawing/2014/main" id="{DE2D90EB-493A-444B-A35E-638A458FA0E9}"/>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B32179C-69F7-4362-B25A-F16FCB92A60B}"/>
                </a:ext>
              </a:extLst>
            </p:cNvPr>
            <p:cNvSpPr txBox="1"/>
            <p:nvPr/>
          </p:nvSpPr>
          <p:spPr>
            <a:xfrm>
              <a:off x="5143847" y="1310144"/>
              <a:ext cx="1904300" cy="369332"/>
            </a:xfrm>
            <a:prstGeom prst="rect">
              <a:avLst/>
            </a:prstGeom>
            <a:noFill/>
          </p:spPr>
          <p:txBody>
            <a:bodyPr wrap="square" rtlCol="0">
              <a:spAutoFit/>
            </a:bodyPr>
            <a:lstStyle/>
            <a:p>
              <a:pPr algn="ctr"/>
              <a:r>
                <a:rPr lang="en-US" dirty="0">
                  <a:solidFill>
                    <a:schemeClr val="bg1"/>
                  </a:solidFill>
                </a:rPr>
                <a:t>Death</a:t>
              </a:r>
            </a:p>
          </p:txBody>
        </p:sp>
      </p:grpSp>
      <p:grpSp>
        <p:nvGrpSpPr>
          <p:cNvPr id="19" name="Group 18">
            <a:extLst>
              <a:ext uri="{FF2B5EF4-FFF2-40B4-BE49-F238E27FC236}">
                <a16:creationId xmlns:a16="http://schemas.microsoft.com/office/drawing/2014/main" id="{F56BA195-FA7F-4901-A28B-1238D4B57F36}"/>
              </a:ext>
            </a:extLst>
          </p:cNvPr>
          <p:cNvGrpSpPr/>
          <p:nvPr/>
        </p:nvGrpSpPr>
        <p:grpSpPr>
          <a:xfrm>
            <a:off x="4569980" y="2468272"/>
            <a:ext cx="3045203" cy="1493628"/>
            <a:chOff x="4573395" y="748256"/>
            <a:chExt cx="3045203" cy="1493628"/>
          </a:xfrm>
        </p:grpSpPr>
        <p:sp>
          <p:nvSpPr>
            <p:cNvPr id="20" name="Freeform: Shape 19">
              <a:extLst>
                <a:ext uri="{FF2B5EF4-FFF2-40B4-BE49-F238E27FC236}">
                  <a16:creationId xmlns:a16="http://schemas.microsoft.com/office/drawing/2014/main" id="{35B84B42-283C-414E-871E-08E7EBF24533}"/>
                </a:ext>
              </a:extLst>
            </p:cNvPr>
            <p:cNvSpPr/>
            <p:nvPr/>
          </p:nvSpPr>
          <p:spPr>
            <a:xfrm>
              <a:off x="4573395" y="74825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EF54DC4-7DFA-42DE-8D8F-7A6EC59FE05E}"/>
                </a:ext>
              </a:extLst>
            </p:cNvPr>
            <p:cNvSpPr txBox="1"/>
            <p:nvPr/>
          </p:nvSpPr>
          <p:spPr>
            <a:xfrm>
              <a:off x="5150684" y="1382769"/>
              <a:ext cx="1904300" cy="369332"/>
            </a:xfrm>
            <a:prstGeom prst="rect">
              <a:avLst/>
            </a:prstGeom>
            <a:noFill/>
          </p:spPr>
          <p:txBody>
            <a:bodyPr wrap="square" rtlCol="0">
              <a:spAutoFit/>
            </a:bodyPr>
            <a:lstStyle/>
            <a:p>
              <a:pPr algn="ctr"/>
              <a:r>
                <a:rPr lang="en-US" dirty="0">
                  <a:solidFill>
                    <a:schemeClr val="bg1"/>
                  </a:solidFill>
                </a:rPr>
                <a:t>Divorce</a:t>
              </a:r>
            </a:p>
          </p:txBody>
        </p:sp>
      </p:grpSp>
    </p:spTree>
    <p:extLst>
      <p:ext uri="{BB962C8B-B14F-4D97-AF65-F5344CB8AC3E}">
        <p14:creationId xmlns:p14="http://schemas.microsoft.com/office/powerpoint/2010/main" val="275542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854" y="1936928"/>
            <a:ext cx="1194289" cy="46522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1CCC0F8-8991-484F-B97B-389FE277A021}"/>
              </a:ext>
            </a:extLst>
          </p:cNvPr>
          <p:cNvGrpSpPr/>
          <p:nvPr/>
        </p:nvGrpSpPr>
        <p:grpSpPr>
          <a:xfrm>
            <a:off x="4576818" y="4755850"/>
            <a:ext cx="3045203" cy="1493628"/>
            <a:chOff x="4573395" y="657876"/>
            <a:chExt cx="3045203" cy="1493628"/>
          </a:xfrm>
          <a:noFill/>
        </p:grpSpPr>
        <p:sp>
          <p:nvSpPr>
            <p:cNvPr id="11" name="Freeform: Shape 10">
              <a:extLst>
                <a:ext uri="{FF2B5EF4-FFF2-40B4-BE49-F238E27FC236}">
                  <a16:creationId xmlns:a16="http://schemas.microsoft.com/office/drawing/2014/main" id="{A3F04F0E-F253-4E6C-867F-8C090D905948}"/>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F75608-DFD3-4C4F-82F4-64FFA5336BEA}"/>
                </a:ext>
              </a:extLst>
            </p:cNvPr>
            <p:cNvSpPr txBox="1"/>
            <p:nvPr/>
          </p:nvSpPr>
          <p:spPr>
            <a:xfrm>
              <a:off x="5143847" y="1310144"/>
              <a:ext cx="1904300" cy="369332"/>
            </a:xfrm>
            <a:prstGeom prst="rect">
              <a:avLst/>
            </a:prstGeom>
            <a:solidFill>
              <a:schemeClr val="accent2">
                <a:lumMod val="50000"/>
              </a:schemeClr>
            </a:solidFill>
          </p:spPr>
          <p:txBody>
            <a:bodyPr wrap="square" rtlCol="0">
              <a:spAutoFit/>
            </a:bodyPr>
            <a:lstStyle/>
            <a:p>
              <a:pPr algn="ctr"/>
              <a:r>
                <a:rPr lang="en-US" dirty="0">
                  <a:solidFill>
                    <a:schemeClr val="bg1"/>
                  </a:solidFill>
                </a:rPr>
                <a:t>Health crisis</a:t>
              </a:r>
            </a:p>
          </p:txBody>
        </p:sp>
      </p:grpSp>
      <p:pic>
        <p:nvPicPr>
          <p:cNvPr id="12" name="Picture 11">
            <a:extLst>
              <a:ext uri="{FF2B5EF4-FFF2-40B4-BE49-F238E27FC236}">
                <a16:creationId xmlns:a16="http://schemas.microsoft.com/office/drawing/2014/main" id="{B5B61C96-F2F4-43F5-A74E-A20957DA9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grpSp>
        <p:nvGrpSpPr>
          <p:cNvPr id="13" name="Group 12">
            <a:extLst>
              <a:ext uri="{FF2B5EF4-FFF2-40B4-BE49-F238E27FC236}">
                <a16:creationId xmlns:a16="http://schemas.microsoft.com/office/drawing/2014/main" id="{D7F7933B-2449-4B4F-BD84-AB7B080C7E71}"/>
              </a:ext>
            </a:extLst>
          </p:cNvPr>
          <p:cNvGrpSpPr/>
          <p:nvPr/>
        </p:nvGrpSpPr>
        <p:grpSpPr>
          <a:xfrm>
            <a:off x="4576818" y="3596734"/>
            <a:ext cx="3045203" cy="1493628"/>
            <a:chOff x="7806479" y="1679476"/>
            <a:chExt cx="3045203" cy="1493628"/>
          </a:xfrm>
          <a:noFill/>
        </p:grpSpPr>
        <p:sp>
          <p:nvSpPr>
            <p:cNvPr id="14" name="Freeform: Shape 13">
              <a:extLst>
                <a:ext uri="{FF2B5EF4-FFF2-40B4-BE49-F238E27FC236}">
                  <a16:creationId xmlns:a16="http://schemas.microsoft.com/office/drawing/2014/main" id="{79C3294E-DB41-4C18-8058-1681028FFAB1}"/>
                </a:ext>
              </a:extLst>
            </p:cNvPr>
            <p:cNvSpPr/>
            <p:nvPr/>
          </p:nvSpPr>
          <p:spPr>
            <a:xfrm>
              <a:off x="7806479" y="16794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FC11E3B-ABFC-461A-9EEA-E7D0DA1EE4BA}"/>
                </a:ext>
              </a:extLst>
            </p:cNvPr>
            <p:cNvSpPr txBox="1"/>
            <p:nvPr/>
          </p:nvSpPr>
          <p:spPr>
            <a:xfrm>
              <a:off x="8376930" y="2407542"/>
              <a:ext cx="1904300" cy="369332"/>
            </a:xfrm>
            <a:prstGeom prst="rect">
              <a:avLst/>
            </a:prstGeom>
            <a:solidFill>
              <a:schemeClr val="accent2">
                <a:lumMod val="50000"/>
              </a:schemeClr>
            </a:solidFill>
          </p:spPr>
          <p:txBody>
            <a:bodyPr wrap="square" rtlCol="0">
              <a:spAutoFit/>
            </a:bodyPr>
            <a:lstStyle/>
            <a:p>
              <a:pPr algn="ctr"/>
              <a:r>
                <a:rPr lang="en-US" dirty="0">
                  <a:solidFill>
                    <a:schemeClr val="bg1"/>
                  </a:solidFill>
                </a:rPr>
                <a:t>Abuse</a:t>
              </a:r>
            </a:p>
          </p:txBody>
        </p:sp>
      </p:grpSp>
      <p:grpSp>
        <p:nvGrpSpPr>
          <p:cNvPr id="16" name="Group 15">
            <a:extLst>
              <a:ext uri="{FF2B5EF4-FFF2-40B4-BE49-F238E27FC236}">
                <a16:creationId xmlns:a16="http://schemas.microsoft.com/office/drawing/2014/main" id="{5594B359-4C71-4D8C-BA9D-2C6878247B9B}"/>
              </a:ext>
            </a:extLst>
          </p:cNvPr>
          <p:cNvGrpSpPr/>
          <p:nvPr/>
        </p:nvGrpSpPr>
        <p:grpSpPr>
          <a:xfrm>
            <a:off x="4576818" y="1248286"/>
            <a:ext cx="3045203" cy="1493628"/>
            <a:chOff x="4573395" y="657876"/>
            <a:chExt cx="3045203" cy="1493628"/>
          </a:xfrm>
        </p:grpSpPr>
        <p:sp>
          <p:nvSpPr>
            <p:cNvPr id="17" name="Freeform: Shape 16">
              <a:extLst>
                <a:ext uri="{FF2B5EF4-FFF2-40B4-BE49-F238E27FC236}">
                  <a16:creationId xmlns:a16="http://schemas.microsoft.com/office/drawing/2014/main" id="{DE2D90EB-493A-444B-A35E-638A458FA0E9}"/>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B32179C-69F7-4362-B25A-F16FCB92A60B}"/>
                </a:ext>
              </a:extLst>
            </p:cNvPr>
            <p:cNvSpPr txBox="1"/>
            <p:nvPr/>
          </p:nvSpPr>
          <p:spPr>
            <a:xfrm>
              <a:off x="5143847" y="1310144"/>
              <a:ext cx="1904300" cy="369332"/>
            </a:xfrm>
            <a:prstGeom prst="rect">
              <a:avLst/>
            </a:prstGeom>
            <a:noFill/>
          </p:spPr>
          <p:txBody>
            <a:bodyPr wrap="square" rtlCol="0">
              <a:spAutoFit/>
            </a:bodyPr>
            <a:lstStyle/>
            <a:p>
              <a:pPr algn="ctr"/>
              <a:r>
                <a:rPr lang="en-US" dirty="0">
                  <a:solidFill>
                    <a:schemeClr val="bg1"/>
                  </a:solidFill>
                </a:rPr>
                <a:t>Death</a:t>
              </a:r>
            </a:p>
          </p:txBody>
        </p:sp>
      </p:grpSp>
      <p:grpSp>
        <p:nvGrpSpPr>
          <p:cNvPr id="19" name="Group 18">
            <a:extLst>
              <a:ext uri="{FF2B5EF4-FFF2-40B4-BE49-F238E27FC236}">
                <a16:creationId xmlns:a16="http://schemas.microsoft.com/office/drawing/2014/main" id="{F56BA195-FA7F-4901-A28B-1238D4B57F36}"/>
              </a:ext>
            </a:extLst>
          </p:cNvPr>
          <p:cNvGrpSpPr/>
          <p:nvPr/>
        </p:nvGrpSpPr>
        <p:grpSpPr>
          <a:xfrm>
            <a:off x="4569980" y="2468272"/>
            <a:ext cx="3045203" cy="1493628"/>
            <a:chOff x="4573395" y="748256"/>
            <a:chExt cx="3045203" cy="1493628"/>
          </a:xfrm>
          <a:noFill/>
        </p:grpSpPr>
        <p:sp>
          <p:nvSpPr>
            <p:cNvPr id="20" name="Freeform: Shape 19">
              <a:extLst>
                <a:ext uri="{FF2B5EF4-FFF2-40B4-BE49-F238E27FC236}">
                  <a16:creationId xmlns:a16="http://schemas.microsoft.com/office/drawing/2014/main" id="{35B84B42-283C-414E-871E-08E7EBF24533}"/>
                </a:ext>
              </a:extLst>
            </p:cNvPr>
            <p:cNvSpPr/>
            <p:nvPr/>
          </p:nvSpPr>
          <p:spPr>
            <a:xfrm>
              <a:off x="4573395" y="74825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EF54DC4-7DFA-42DE-8D8F-7A6EC59FE05E}"/>
                </a:ext>
              </a:extLst>
            </p:cNvPr>
            <p:cNvSpPr txBox="1"/>
            <p:nvPr/>
          </p:nvSpPr>
          <p:spPr>
            <a:xfrm>
              <a:off x="5150684" y="1382769"/>
              <a:ext cx="1904300" cy="369332"/>
            </a:xfrm>
            <a:prstGeom prst="rect">
              <a:avLst/>
            </a:prstGeom>
            <a:solidFill>
              <a:schemeClr val="accent2">
                <a:lumMod val="50000"/>
              </a:schemeClr>
            </a:solidFill>
          </p:spPr>
          <p:txBody>
            <a:bodyPr wrap="square" rtlCol="0">
              <a:spAutoFit/>
            </a:bodyPr>
            <a:lstStyle/>
            <a:p>
              <a:pPr algn="ctr"/>
              <a:r>
                <a:rPr lang="en-US" dirty="0">
                  <a:solidFill>
                    <a:schemeClr val="bg1"/>
                  </a:solidFill>
                </a:rPr>
                <a:t>Divorce</a:t>
              </a:r>
            </a:p>
          </p:txBody>
        </p:sp>
      </p:grpSp>
    </p:spTree>
    <p:extLst>
      <p:ext uri="{BB962C8B-B14F-4D97-AF65-F5344CB8AC3E}">
        <p14:creationId xmlns:p14="http://schemas.microsoft.com/office/powerpoint/2010/main" val="194137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838200" y="608405"/>
            <a:ext cx="10515600" cy="1325563"/>
          </a:xfrm>
        </p:spPr>
        <p:txBody>
          <a:bodyPr/>
          <a:lstStyle/>
          <a:p>
            <a:r>
              <a:rPr lang="en-US" dirty="0">
                <a:solidFill>
                  <a:srgbClr val="7D8A3C"/>
                </a:solidFill>
                <a:latin typeface="Playlist" pitchFamily="50" charset="0"/>
              </a:rPr>
              <a:t>Relationship Memories Graph/Map</a:t>
            </a:r>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p:txBody>
          <a:bodyPr/>
          <a:lstStyle/>
          <a:p>
            <a:r>
              <a:rPr lang="en-US" dirty="0">
                <a:solidFill>
                  <a:srgbClr val="672C57"/>
                </a:solidFill>
              </a:rPr>
              <a:t>What was your biggest challenge with creating your graph/map?</a:t>
            </a:r>
          </a:p>
          <a:p>
            <a:r>
              <a:rPr lang="en-US" dirty="0">
                <a:solidFill>
                  <a:srgbClr val="672C57"/>
                </a:solidFill>
              </a:rPr>
              <a:t>What did you learn about yourself and your life experience from creating your graph/map?</a:t>
            </a:r>
          </a:p>
          <a:p>
            <a:r>
              <a:rPr lang="en-US" dirty="0">
                <a:solidFill>
                  <a:srgbClr val="672C57"/>
                </a:solidFill>
              </a:rPr>
              <a:t>What value did you gain from creating your graph/map?</a:t>
            </a:r>
          </a:p>
        </p:txBody>
      </p:sp>
      <p:pic>
        <p:nvPicPr>
          <p:cNvPr id="4" name="Picture 3">
            <a:extLst>
              <a:ext uri="{FF2B5EF4-FFF2-40B4-BE49-F238E27FC236}">
                <a16:creationId xmlns:a16="http://schemas.microsoft.com/office/drawing/2014/main" id="{9E6F15F5-AB97-4446-B1C7-98FEDB151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76746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erson people clipart 2 image">
            <a:extLst>
              <a:ext uri="{FF2B5EF4-FFF2-40B4-BE49-F238E27FC236}">
                <a16:creationId xmlns:a16="http://schemas.microsoft.com/office/drawing/2014/main" id="{9D28EBEA-2C63-46B9-9556-F1B8D4D51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854" y="1936928"/>
            <a:ext cx="1194289" cy="465223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1CCC0F8-8991-484F-B97B-389FE277A021}"/>
              </a:ext>
            </a:extLst>
          </p:cNvPr>
          <p:cNvGrpSpPr/>
          <p:nvPr/>
        </p:nvGrpSpPr>
        <p:grpSpPr>
          <a:xfrm>
            <a:off x="4576818" y="4755850"/>
            <a:ext cx="3045203" cy="1493628"/>
            <a:chOff x="4573395" y="657876"/>
            <a:chExt cx="3045203" cy="1493628"/>
          </a:xfrm>
        </p:grpSpPr>
        <p:sp>
          <p:nvSpPr>
            <p:cNvPr id="11" name="Freeform: Shape 10">
              <a:extLst>
                <a:ext uri="{FF2B5EF4-FFF2-40B4-BE49-F238E27FC236}">
                  <a16:creationId xmlns:a16="http://schemas.microsoft.com/office/drawing/2014/main" id="{A3F04F0E-F253-4E6C-867F-8C090D905948}"/>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F75608-DFD3-4C4F-82F4-64FFA5336BEA}"/>
                </a:ext>
              </a:extLst>
            </p:cNvPr>
            <p:cNvSpPr txBox="1"/>
            <p:nvPr/>
          </p:nvSpPr>
          <p:spPr>
            <a:xfrm>
              <a:off x="5143847" y="1310144"/>
              <a:ext cx="1904300" cy="369332"/>
            </a:xfrm>
            <a:prstGeom prst="rect">
              <a:avLst/>
            </a:prstGeom>
            <a:noFill/>
          </p:spPr>
          <p:txBody>
            <a:bodyPr wrap="square" rtlCol="0">
              <a:spAutoFit/>
            </a:bodyPr>
            <a:lstStyle/>
            <a:p>
              <a:pPr algn="ctr"/>
              <a:r>
                <a:rPr lang="en-US" dirty="0">
                  <a:solidFill>
                    <a:schemeClr val="bg1"/>
                  </a:solidFill>
                </a:rPr>
                <a:t>Health crisis</a:t>
              </a:r>
            </a:p>
          </p:txBody>
        </p:sp>
      </p:grpSp>
      <p:pic>
        <p:nvPicPr>
          <p:cNvPr id="12" name="Picture 11">
            <a:extLst>
              <a:ext uri="{FF2B5EF4-FFF2-40B4-BE49-F238E27FC236}">
                <a16:creationId xmlns:a16="http://schemas.microsoft.com/office/drawing/2014/main" id="{B5B61C96-F2F4-43F5-A74E-A20957DA9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grpSp>
        <p:nvGrpSpPr>
          <p:cNvPr id="13" name="Group 12">
            <a:extLst>
              <a:ext uri="{FF2B5EF4-FFF2-40B4-BE49-F238E27FC236}">
                <a16:creationId xmlns:a16="http://schemas.microsoft.com/office/drawing/2014/main" id="{D7F7933B-2449-4B4F-BD84-AB7B080C7E71}"/>
              </a:ext>
            </a:extLst>
          </p:cNvPr>
          <p:cNvGrpSpPr/>
          <p:nvPr/>
        </p:nvGrpSpPr>
        <p:grpSpPr>
          <a:xfrm>
            <a:off x="4576818" y="3596734"/>
            <a:ext cx="3045203" cy="1493628"/>
            <a:chOff x="7806479" y="1679476"/>
            <a:chExt cx="3045203" cy="1493628"/>
          </a:xfrm>
        </p:grpSpPr>
        <p:sp>
          <p:nvSpPr>
            <p:cNvPr id="14" name="Freeform: Shape 13">
              <a:extLst>
                <a:ext uri="{FF2B5EF4-FFF2-40B4-BE49-F238E27FC236}">
                  <a16:creationId xmlns:a16="http://schemas.microsoft.com/office/drawing/2014/main" id="{79C3294E-DB41-4C18-8058-1681028FFAB1}"/>
                </a:ext>
              </a:extLst>
            </p:cNvPr>
            <p:cNvSpPr/>
            <p:nvPr/>
          </p:nvSpPr>
          <p:spPr>
            <a:xfrm>
              <a:off x="7806479" y="16794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FC11E3B-ABFC-461A-9EEA-E7D0DA1EE4BA}"/>
                </a:ext>
              </a:extLst>
            </p:cNvPr>
            <p:cNvSpPr txBox="1"/>
            <p:nvPr/>
          </p:nvSpPr>
          <p:spPr>
            <a:xfrm>
              <a:off x="8376930" y="2407542"/>
              <a:ext cx="1904300" cy="369332"/>
            </a:xfrm>
            <a:prstGeom prst="rect">
              <a:avLst/>
            </a:prstGeom>
            <a:noFill/>
          </p:spPr>
          <p:txBody>
            <a:bodyPr wrap="square" rtlCol="0">
              <a:spAutoFit/>
            </a:bodyPr>
            <a:lstStyle/>
            <a:p>
              <a:pPr algn="ctr"/>
              <a:r>
                <a:rPr lang="en-US" dirty="0">
                  <a:solidFill>
                    <a:schemeClr val="bg1"/>
                  </a:solidFill>
                </a:rPr>
                <a:t>Abuse</a:t>
              </a:r>
            </a:p>
          </p:txBody>
        </p:sp>
      </p:grpSp>
      <p:grpSp>
        <p:nvGrpSpPr>
          <p:cNvPr id="16" name="Group 15">
            <a:extLst>
              <a:ext uri="{FF2B5EF4-FFF2-40B4-BE49-F238E27FC236}">
                <a16:creationId xmlns:a16="http://schemas.microsoft.com/office/drawing/2014/main" id="{5594B359-4C71-4D8C-BA9D-2C6878247B9B}"/>
              </a:ext>
            </a:extLst>
          </p:cNvPr>
          <p:cNvGrpSpPr/>
          <p:nvPr/>
        </p:nvGrpSpPr>
        <p:grpSpPr>
          <a:xfrm>
            <a:off x="4576818" y="1248286"/>
            <a:ext cx="3045203" cy="1493628"/>
            <a:chOff x="4573395" y="657876"/>
            <a:chExt cx="3045203" cy="1493628"/>
          </a:xfrm>
        </p:grpSpPr>
        <p:sp>
          <p:nvSpPr>
            <p:cNvPr id="17" name="Freeform: Shape 16">
              <a:extLst>
                <a:ext uri="{FF2B5EF4-FFF2-40B4-BE49-F238E27FC236}">
                  <a16:creationId xmlns:a16="http://schemas.microsoft.com/office/drawing/2014/main" id="{DE2D90EB-493A-444B-A35E-638A458FA0E9}"/>
                </a:ext>
              </a:extLst>
            </p:cNvPr>
            <p:cNvSpPr/>
            <p:nvPr/>
          </p:nvSpPr>
          <p:spPr>
            <a:xfrm>
              <a:off x="4573395" y="65787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B32179C-69F7-4362-B25A-F16FCB92A60B}"/>
                </a:ext>
              </a:extLst>
            </p:cNvPr>
            <p:cNvSpPr txBox="1"/>
            <p:nvPr/>
          </p:nvSpPr>
          <p:spPr>
            <a:xfrm>
              <a:off x="5143847" y="1310144"/>
              <a:ext cx="1904300" cy="369332"/>
            </a:xfrm>
            <a:prstGeom prst="rect">
              <a:avLst/>
            </a:prstGeom>
            <a:noFill/>
          </p:spPr>
          <p:txBody>
            <a:bodyPr wrap="square" rtlCol="0">
              <a:spAutoFit/>
            </a:bodyPr>
            <a:lstStyle/>
            <a:p>
              <a:pPr algn="ctr"/>
              <a:r>
                <a:rPr lang="en-US" dirty="0">
                  <a:solidFill>
                    <a:schemeClr val="bg1"/>
                  </a:solidFill>
                </a:rPr>
                <a:t>Death</a:t>
              </a:r>
            </a:p>
          </p:txBody>
        </p:sp>
      </p:grpSp>
      <p:grpSp>
        <p:nvGrpSpPr>
          <p:cNvPr id="19" name="Group 18">
            <a:extLst>
              <a:ext uri="{FF2B5EF4-FFF2-40B4-BE49-F238E27FC236}">
                <a16:creationId xmlns:a16="http://schemas.microsoft.com/office/drawing/2014/main" id="{F56BA195-FA7F-4901-A28B-1238D4B57F36}"/>
              </a:ext>
            </a:extLst>
          </p:cNvPr>
          <p:cNvGrpSpPr/>
          <p:nvPr/>
        </p:nvGrpSpPr>
        <p:grpSpPr>
          <a:xfrm>
            <a:off x="4569980" y="2468272"/>
            <a:ext cx="3045203" cy="1493628"/>
            <a:chOff x="4573395" y="748256"/>
            <a:chExt cx="3045203" cy="1493628"/>
          </a:xfrm>
        </p:grpSpPr>
        <p:sp>
          <p:nvSpPr>
            <p:cNvPr id="20" name="Freeform: Shape 19">
              <a:extLst>
                <a:ext uri="{FF2B5EF4-FFF2-40B4-BE49-F238E27FC236}">
                  <a16:creationId xmlns:a16="http://schemas.microsoft.com/office/drawing/2014/main" id="{35B84B42-283C-414E-871E-08E7EBF24533}"/>
                </a:ext>
              </a:extLst>
            </p:cNvPr>
            <p:cNvSpPr/>
            <p:nvPr/>
          </p:nvSpPr>
          <p:spPr>
            <a:xfrm>
              <a:off x="4573395" y="748256"/>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EF54DC4-7DFA-42DE-8D8F-7A6EC59FE05E}"/>
                </a:ext>
              </a:extLst>
            </p:cNvPr>
            <p:cNvSpPr txBox="1"/>
            <p:nvPr/>
          </p:nvSpPr>
          <p:spPr>
            <a:xfrm>
              <a:off x="5150684" y="1382769"/>
              <a:ext cx="1904300" cy="369332"/>
            </a:xfrm>
            <a:prstGeom prst="rect">
              <a:avLst/>
            </a:prstGeom>
            <a:noFill/>
          </p:spPr>
          <p:txBody>
            <a:bodyPr wrap="square" rtlCol="0">
              <a:spAutoFit/>
            </a:bodyPr>
            <a:lstStyle/>
            <a:p>
              <a:pPr algn="ctr"/>
              <a:r>
                <a:rPr lang="en-US" dirty="0">
                  <a:solidFill>
                    <a:schemeClr val="bg1"/>
                  </a:solidFill>
                </a:rPr>
                <a:t>Divorce</a:t>
              </a:r>
            </a:p>
          </p:txBody>
        </p:sp>
      </p:grpSp>
    </p:spTree>
    <p:extLst>
      <p:ext uri="{BB962C8B-B14F-4D97-AF65-F5344CB8AC3E}">
        <p14:creationId xmlns:p14="http://schemas.microsoft.com/office/powerpoint/2010/main" val="313586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a:xfrm>
            <a:off x="465409" y="510697"/>
            <a:ext cx="11261181" cy="4351338"/>
          </a:xfrm>
        </p:spPr>
        <p:txBody>
          <a:bodyPr>
            <a:normAutofit/>
          </a:bodyPr>
          <a:lstStyle/>
          <a:p>
            <a:pPr marL="0" indent="0">
              <a:buNone/>
            </a:pPr>
            <a:endParaRPr lang="en-US" sz="4200" dirty="0">
              <a:solidFill>
                <a:srgbClr val="660033"/>
              </a:solidFill>
            </a:endParaRPr>
          </a:p>
          <a:p>
            <a:endParaRPr lang="en-US" sz="4000" dirty="0">
              <a:solidFill>
                <a:srgbClr val="660033"/>
              </a:solidFill>
            </a:endParaRPr>
          </a:p>
          <a:p>
            <a:pPr marL="0" indent="0">
              <a:buNone/>
            </a:pPr>
            <a:endParaRPr lang="en-US" sz="4000" dirty="0">
              <a:solidFill>
                <a:srgbClr val="660033"/>
              </a:solidFill>
            </a:endParaRPr>
          </a:p>
        </p:txBody>
      </p:sp>
      <p:grpSp>
        <p:nvGrpSpPr>
          <p:cNvPr id="2" name="Group 1">
            <a:extLst>
              <a:ext uri="{FF2B5EF4-FFF2-40B4-BE49-F238E27FC236}">
                <a16:creationId xmlns:a16="http://schemas.microsoft.com/office/drawing/2014/main" id="{DC0669AA-FEA6-4E87-80A8-C75500D37F32}"/>
              </a:ext>
            </a:extLst>
          </p:cNvPr>
          <p:cNvGrpSpPr/>
          <p:nvPr/>
        </p:nvGrpSpPr>
        <p:grpSpPr>
          <a:xfrm>
            <a:off x="4701057" y="811774"/>
            <a:ext cx="3045203" cy="5681101"/>
            <a:chOff x="4646772" y="811774"/>
            <a:chExt cx="3045203" cy="5681101"/>
          </a:xfrm>
        </p:grpSpPr>
        <p:grpSp>
          <p:nvGrpSpPr>
            <p:cNvPr id="7" name="Group 6">
              <a:extLst>
                <a:ext uri="{FF2B5EF4-FFF2-40B4-BE49-F238E27FC236}">
                  <a16:creationId xmlns:a16="http://schemas.microsoft.com/office/drawing/2014/main" id="{C9EA38F2-48D1-47AA-BE1F-54E96D4130EF}"/>
                </a:ext>
              </a:extLst>
            </p:cNvPr>
            <p:cNvGrpSpPr/>
            <p:nvPr/>
          </p:nvGrpSpPr>
          <p:grpSpPr>
            <a:xfrm>
              <a:off x="4646772" y="811774"/>
              <a:ext cx="3045203" cy="5681101"/>
              <a:chOff x="4655890" y="811774"/>
              <a:chExt cx="3045203" cy="5681101"/>
            </a:xfrm>
          </p:grpSpPr>
          <p:pic>
            <p:nvPicPr>
              <p:cNvPr id="10" name="Picture 2" descr="Person people clipart 2 image">
                <a:extLst>
                  <a:ext uri="{FF2B5EF4-FFF2-40B4-BE49-F238E27FC236}">
                    <a16:creationId xmlns:a16="http://schemas.microsoft.com/office/drawing/2014/main" id="{43724B23-89CF-47A3-88DF-1A46501F9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794" y="811774"/>
                <a:ext cx="1458412" cy="5681101"/>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943187D7-5E11-4469-B80F-78A45671ACFD}"/>
                  </a:ext>
                </a:extLst>
              </p:cNvPr>
              <p:cNvSpPr/>
              <p:nvPr/>
            </p:nvSpPr>
            <p:spPr>
              <a:xfrm>
                <a:off x="4655890" y="2265028"/>
                <a:ext cx="3045203" cy="1493628"/>
              </a:xfrm>
              <a:custGeom>
                <a:avLst/>
                <a:gdLst>
                  <a:gd name="connsiteX0" fmla="*/ 41945 w 4664279"/>
                  <a:gd name="connsiteY0" fmla="*/ 1635853 h 1845578"/>
                  <a:gd name="connsiteX1" fmla="*/ 109057 w 4664279"/>
                  <a:gd name="connsiteY1" fmla="*/ 1669409 h 1845578"/>
                  <a:gd name="connsiteX2" fmla="*/ 142613 w 4664279"/>
                  <a:gd name="connsiteY2" fmla="*/ 1694576 h 1845578"/>
                  <a:gd name="connsiteX3" fmla="*/ 167780 w 4664279"/>
                  <a:gd name="connsiteY3" fmla="*/ 1711354 h 1845578"/>
                  <a:gd name="connsiteX4" fmla="*/ 243281 w 4664279"/>
                  <a:gd name="connsiteY4" fmla="*/ 1719743 h 1845578"/>
                  <a:gd name="connsiteX5" fmla="*/ 293615 w 4664279"/>
                  <a:gd name="connsiteY5" fmla="*/ 1744910 h 1845578"/>
                  <a:gd name="connsiteX6" fmla="*/ 343949 w 4664279"/>
                  <a:gd name="connsiteY6" fmla="*/ 1761688 h 1845578"/>
                  <a:gd name="connsiteX7" fmla="*/ 402672 w 4664279"/>
                  <a:gd name="connsiteY7" fmla="*/ 1786855 h 1845578"/>
                  <a:gd name="connsiteX8" fmla="*/ 478173 w 4664279"/>
                  <a:gd name="connsiteY8" fmla="*/ 1803633 h 1845578"/>
                  <a:gd name="connsiteX9" fmla="*/ 536896 w 4664279"/>
                  <a:gd name="connsiteY9" fmla="*/ 1820411 h 1845578"/>
                  <a:gd name="connsiteX10" fmla="*/ 679508 w 4664279"/>
                  <a:gd name="connsiteY10" fmla="*/ 1828800 h 1845578"/>
                  <a:gd name="connsiteX11" fmla="*/ 872455 w 4664279"/>
                  <a:gd name="connsiteY11" fmla="*/ 1845578 h 1845578"/>
                  <a:gd name="connsiteX12" fmla="*/ 1283516 w 4664279"/>
                  <a:gd name="connsiteY12" fmla="*/ 1837189 h 1845578"/>
                  <a:gd name="connsiteX13" fmla="*/ 1342239 w 4664279"/>
                  <a:gd name="connsiteY13" fmla="*/ 1828800 h 1845578"/>
                  <a:gd name="connsiteX14" fmla="*/ 1392573 w 4664279"/>
                  <a:gd name="connsiteY14" fmla="*/ 1812022 h 1845578"/>
                  <a:gd name="connsiteX15" fmla="*/ 1459685 w 4664279"/>
                  <a:gd name="connsiteY15" fmla="*/ 1803633 h 1845578"/>
                  <a:gd name="connsiteX16" fmla="*/ 1518408 w 4664279"/>
                  <a:gd name="connsiteY16" fmla="*/ 1786855 h 1845578"/>
                  <a:gd name="connsiteX17" fmla="*/ 1568741 w 4664279"/>
                  <a:gd name="connsiteY17" fmla="*/ 1778466 h 1845578"/>
                  <a:gd name="connsiteX18" fmla="*/ 1602297 w 4664279"/>
                  <a:gd name="connsiteY18" fmla="*/ 1761688 h 1845578"/>
                  <a:gd name="connsiteX19" fmla="*/ 1694576 w 4664279"/>
                  <a:gd name="connsiteY19" fmla="*/ 1744910 h 1845578"/>
                  <a:gd name="connsiteX20" fmla="*/ 1719743 w 4664279"/>
                  <a:gd name="connsiteY20" fmla="*/ 1736521 h 1845578"/>
                  <a:gd name="connsiteX21" fmla="*/ 1761688 w 4664279"/>
                  <a:gd name="connsiteY21" fmla="*/ 1728132 h 1845578"/>
                  <a:gd name="connsiteX22" fmla="*/ 2432808 w 4664279"/>
                  <a:gd name="connsiteY22" fmla="*/ 1744910 h 1845578"/>
                  <a:gd name="connsiteX23" fmla="*/ 2483141 w 4664279"/>
                  <a:gd name="connsiteY23" fmla="*/ 1753299 h 1845578"/>
                  <a:gd name="connsiteX24" fmla="*/ 2516697 w 4664279"/>
                  <a:gd name="connsiteY24" fmla="*/ 1761688 h 1845578"/>
                  <a:gd name="connsiteX25" fmla="*/ 2608976 w 4664279"/>
                  <a:gd name="connsiteY25" fmla="*/ 1770077 h 1845578"/>
                  <a:gd name="connsiteX26" fmla="*/ 2659310 w 4664279"/>
                  <a:gd name="connsiteY26" fmla="*/ 1778466 h 1845578"/>
                  <a:gd name="connsiteX27" fmla="*/ 2759978 w 4664279"/>
                  <a:gd name="connsiteY27" fmla="*/ 1786855 h 1845578"/>
                  <a:gd name="connsiteX28" fmla="*/ 2835479 w 4664279"/>
                  <a:gd name="connsiteY28" fmla="*/ 1795244 h 1845578"/>
                  <a:gd name="connsiteX29" fmla="*/ 2902591 w 4664279"/>
                  <a:gd name="connsiteY29" fmla="*/ 1812022 h 1845578"/>
                  <a:gd name="connsiteX30" fmla="*/ 2952925 w 4664279"/>
                  <a:gd name="connsiteY30" fmla="*/ 1820411 h 1845578"/>
                  <a:gd name="connsiteX31" fmla="*/ 2978092 w 4664279"/>
                  <a:gd name="connsiteY31" fmla="*/ 1828800 h 1845578"/>
                  <a:gd name="connsiteX32" fmla="*/ 3053593 w 4664279"/>
                  <a:gd name="connsiteY32" fmla="*/ 1837189 h 1845578"/>
                  <a:gd name="connsiteX33" fmla="*/ 4269996 w 4664279"/>
                  <a:gd name="connsiteY33" fmla="*/ 1828800 h 1845578"/>
                  <a:gd name="connsiteX34" fmla="*/ 4345497 w 4664279"/>
                  <a:gd name="connsiteY34" fmla="*/ 1795244 h 1845578"/>
                  <a:gd name="connsiteX35" fmla="*/ 4370664 w 4664279"/>
                  <a:gd name="connsiteY35" fmla="*/ 1786855 h 1845578"/>
                  <a:gd name="connsiteX36" fmla="*/ 4429387 w 4664279"/>
                  <a:gd name="connsiteY36" fmla="*/ 1761688 h 1845578"/>
                  <a:gd name="connsiteX37" fmla="*/ 4462943 w 4664279"/>
                  <a:gd name="connsiteY37" fmla="*/ 1728132 h 1845578"/>
                  <a:gd name="connsiteX38" fmla="*/ 4488110 w 4664279"/>
                  <a:gd name="connsiteY38" fmla="*/ 1719743 h 1845578"/>
                  <a:gd name="connsiteX39" fmla="*/ 4513277 w 4664279"/>
                  <a:gd name="connsiteY39" fmla="*/ 1694576 h 1845578"/>
                  <a:gd name="connsiteX40" fmla="*/ 4538444 w 4664279"/>
                  <a:gd name="connsiteY40" fmla="*/ 1677798 h 1845578"/>
                  <a:gd name="connsiteX41" fmla="*/ 4580389 w 4664279"/>
                  <a:gd name="connsiteY41" fmla="*/ 1635853 h 1845578"/>
                  <a:gd name="connsiteX42" fmla="*/ 4605556 w 4664279"/>
                  <a:gd name="connsiteY42" fmla="*/ 1585519 h 1845578"/>
                  <a:gd name="connsiteX43" fmla="*/ 4622334 w 4664279"/>
                  <a:gd name="connsiteY43" fmla="*/ 1551963 h 1845578"/>
                  <a:gd name="connsiteX44" fmla="*/ 4630723 w 4664279"/>
                  <a:gd name="connsiteY44" fmla="*/ 1510018 h 1845578"/>
                  <a:gd name="connsiteX45" fmla="*/ 4647501 w 4664279"/>
                  <a:gd name="connsiteY45" fmla="*/ 1434517 h 1845578"/>
                  <a:gd name="connsiteX46" fmla="*/ 4664279 w 4664279"/>
                  <a:gd name="connsiteY46" fmla="*/ 1359016 h 1845578"/>
                  <a:gd name="connsiteX47" fmla="*/ 4655890 w 4664279"/>
                  <a:gd name="connsiteY47" fmla="*/ 1216403 h 1845578"/>
                  <a:gd name="connsiteX48" fmla="*/ 4630723 w 4664279"/>
                  <a:gd name="connsiteY48" fmla="*/ 1082180 h 1845578"/>
                  <a:gd name="connsiteX49" fmla="*/ 4622334 w 4664279"/>
                  <a:gd name="connsiteY49" fmla="*/ 1023457 h 1845578"/>
                  <a:gd name="connsiteX50" fmla="*/ 4605556 w 4664279"/>
                  <a:gd name="connsiteY50" fmla="*/ 973123 h 1845578"/>
                  <a:gd name="connsiteX51" fmla="*/ 4580389 w 4664279"/>
                  <a:gd name="connsiteY51" fmla="*/ 906011 h 1845578"/>
                  <a:gd name="connsiteX52" fmla="*/ 4563611 w 4664279"/>
                  <a:gd name="connsiteY52" fmla="*/ 880844 h 1845578"/>
                  <a:gd name="connsiteX53" fmla="*/ 4555222 w 4664279"/>
                  <a:gd name="connsiteY53" fmla="*/ 855677 h 1845578"/>
                  <a:gd name="connsiteX54" fmla="*/ 4538444 w 4664279"/>
                  <a:gd name="connsiteY54" fmla="*/ 830510 h 1845578"/>
                  <a:gd name="connsiteX55" fmla="*/ 4504888 w 4664279"/>
                  <a:gd name="connsiteY55" fmla="*/ 771787 h 1845578"/>
                  <a:gd name="connsiteX56" fmla="*/ 4479721 w 4664279"/>
                  <a:gd name="connsiteY56" fmla="*/ 746620 h 1845578"/>
                  <a:gd name="connsiteX57" fmla="*/ 4462943 w 4664279"/>
                  <a:gd name="connsiteY57" fmla="*/ 721453 h 1845578"/>
                  <a:gd name="connsiteX58" fmla="*/ 4387442 w 4664279"/>
                  <a:gd name="connsiteY58" fmla="*/ 662730 h 1845578"/>
                  <a:gd name="connsiteX59" fmla="*/ 4337108 w 4664279"/>
                  <a:gd name="connsiteY59" fmla="*/ 620785 h 1845578"/>
                  <a:gd name="connsiteX60" fmla="*/ 4303552 w 4664279"/>
                  <a:gd name="connsiteY60" fmla="*/ 595618 h 1845578"/>
                  <a:gd name="connsiteX61" fmla="*/ 4269996 w 4664279"/>
                  <a:gd name="connsiteY61" fmla="*/ 578840 h 1845578"/>
                  <a:gd name="connsiteX62" fmla="*/ 4236441 w 4664279"/>
                  <a:gd name="connsiteY62" fmla="*/ 553673 h 1845578"/>
                  <a:gd name="connsiteX63" fmla="*/ 4194496 w 4664279"/>
                  <a:gd name="connsiteY63" fmla="*/ 528506 h 1845578"/>
                  <a:gd name="connsiteX64" fmla="*/ 4160940 w 4664279"/>
                  <a:gd name="connsiteY64" fmla="*/ 503339 h 1845578"/>
                  <a:gd name="connsiteX65" fmla="*/ 4077050 w 4664279"/>
                  <a:gd name="connsiteY65" fmla="*/ 461394 h 1845578"/>
                  <a:gd name="connsiteX66" fmla="*/ 4043494 w 4664279"/>
                  <a:gd name="connsiteY66" fmla="*/ 453005 h 1845578"/>
                  <a:gd name="connsiteX67" fmla="*/ 3993160 w 4664279"/>
                  <a:gd name="connsiteY67" fmla="*/ 427838 h 1845578"/>
                  <a:gd name="connsiteX68" fmla="*/ 3967993 w 4664279"/>
                  <a:gd name="connsiteY68" fmla="*/ 419449 h 1845578"/>
                  <a:gd name="connsiteX69" fmla="*/ 3942826 w 4664279"/>
                  <a:gd name="connsiteY69" fmla="*/ 402671 h 1845578"/>
                  <a:gd name="connsiteX70" fmla="*/ 3900881 w 4664279"/>
                  <a:gd name="connsiteY70" fmla="*/ 394282 h 1845578"/>
                  <a:gd name="connsiteX71" fmla="*/ 3875714 w 4664279"/>
                  <a:gd name="connsiteY71" fmla="*/ 385893 h 1845578"/>
                  <a:gd name="connsiteX72" fmla="*/ 3850547 w 4664279"/>
                  <a:gd name="connsiteY72" fmla="*/ 360726 h 1845578"/>
                  <a:gd name="connsiteX73" fmla="*/ 3808602 w 4664279"/>
                  <a:gd name="connsiteY73" fmla="*/ 352337 h 1845578"/>
                  <a:gd name="connsiteX74" fmla="*/ 3741490 w 4664279"/>
                  <a:gd name="connsiteY74" fmla="*/ 335559 h 1845578"/>
                  <a:gd name="connsiteX75" fmla="*/ 3674378 w 4664279"/>
                  <a:gd name="connsiteY75" fmla="*/ 318781 h 1845578"/>
                  <a:gd name="connsiteX76" fmla="*/ 3028426 w 4664279"/>
                  <a:gd name="connsiteY76" fmla="*/ 318781 h 1845578"/>
                  <a:gd name="connsiteX77" fmla="*/ 2894202 w 4664279"/>
                  <a:gd name="connsiteY77" fmla="*/ 268448 h 1845578"/>
                  <a:gd name="connsiteX78" fmla="*/ 2801923 w 4664279"/>
                  <a:gd name="connsiteY78" fmla="*/ 234892 h 1845578"/>
                  <a:gd name="connsiteX79" fmla="*/ 2768367 w 4664279"/>
                  <a:gd name="connsiteY79" fmla="*/ 218114 h 1845578"/>
                  <a:gd name="connsiteX80" fmla="*/ 2676088 w 4664279"/>
                  <a:gd name="connsiteY80" fmla="*/ 201336 h 1845578"/>
                  <a:gd name="connsiteX81" fmla="*/ 2617365 w 4664279"/>
                  <a:gd name="connsiteY81" fmla="*/ 176169 h 1845578"/>
                  <a:gd name="connsiteX82" fmla="*/ 2575420 w 4664279"/>
                  <a:gd name="connsiteY82" fmla="*/ 167780 h 1845578"/>
                  <a:gd name="connsiteX83" fmla="*/ 2499919 w 4664279"/>
                  <a:gd name="connsiteY83" fmla="*/ 142613 h 1845578"/>
                  <a:gd name="connsiteX84" fmla="*/ 2457974 w 4664279"/>
                  <a:gd name="connsiteY84" fmla="*/ 134224 h 1845578"/>
                  <a:gd name="connsiteX85" fmla="*/ 2432808 w 4664279"/>
                  <a:gd name="connsiteY85" fmla="*/ 125835 h 1845578"/>
                  <a:gd name="connsiteX86" fmla="*/ 2399252 w 4664279"/>
                  <a:gd name="connsiteY86" fmla="*/ 117446 h 1845578"/>
                  <a:gd name="connsiteX87" fmla="*/ 2315362 w 4664279"/>
                  <a:gd name="connsiteY87" fmla="*/ 83890 h 1845578"/>
                  <a:gd name="connsiteX88" fmla="*/ 2290195 w 4664279"/>
                  <a:gd name="connsiteY88" fmla="*/ 67112 h 1845578"/>
                  <a:gd name="connsiteX89" fmla="*/ 2223083 w 4664279"/>
                  <a:gd name="connsiteY89" fmla="*/ 50334 h 1845578"/>
                  <a:gd name="connsiteX90" fmla="*/ 2164360 w 4664279"/>
                  <a:gd name="connsiteY90" fmla="*/ 33556 h 1845578"/>
                  <a:gd name="connsiteX91" fmla="*/ 2114026 w 4664279"/>
                  <a:gd name="connsiteY91" fmla="*/ 16778 h 1845578"/>
                  <a:gd name="connsiteX92" fmla="*/ 2088859 w 4664279"/>
                  <a:gd name="connsiteY92" fmla="*/ 8389 h 1845578"/>
                  <a:gd name="connsiteX93" fmla="*/ 2030136 w 4664279"/>
                  <a:gd name="connsiteY93" fmla="*/ 0 h 1845578"/>
                  <a:gd name="connsiteX94" fmla="*/ 1359017 w 4664279"/>
                  <a:gd name="connsiteY94" fmla="*/ 8389 h 1845578"/>
                  <a:gd name="connsiteX95" fmla="*/ 1300294 w 4664279"/>
                  <a:gd name="connsiteY95" fmla="*/ 25167 h 1845578"/>
                  <a:gd name="connsiteX96" fmla="*/ 1191237 w 4664279"/>
                  <a:gd name="connsiteY96" fmla="*/ 92279 h 1845578"/>
                  <a:gd name="connsiteX97" fmla="*/ 1124125 w 4664279"/>
                  <a:gd name="connsiteY97" fmla="*/ 151002 h 1845578"/>
                  <a:gd name="connsiteX98" fmla="*/ 1090569 w 4664279"/>
                  <a:gd name="connsiteY98" fmla="*/ 176169 h 1845578"/>
                  <a:gd name="connsiteX99" fmla="*/ 1065402 w 4664279"/>
                  <a:gd name="connsiteY99" fmla="*/ 209725 h 1845578"/>
                  <a:gd name="connsiteX100" fmla="*/ 1040235 w 4664279"/>
                  <a:gd name="connsiteY100" fmla="*/ 234892 h 1845578"/>
                  <a:gd name="connsiteX101" fmla="*/ 1023457 w 4664279"/>
                  <a:gd name="connsiteY101" fmla="*/ 260059 h 1845578"/>
                  <a:gd name="connsiteX102" fmla="*/ 939567 w 4664279"/>
                  <a:gd name="connsiteY102" fmla="*/ 343948 h 1845578"/>
                  <a:gd name="connsiteX103" fmla="*/ 897622 w 4664279"/>
                  <a:gd name="connsiteY103" fmla="*/ 385893 h 1845578"/>
                  <a:gd name="connsiteX104" fmla="*/ 847288 w 4664279"/>
                  <a:gd name="connsiteY104" fmla="*/ 436227 h 1845578"/>
                  <a:gd name="connsiteX105" fmla="*/ 805343 w 4664279"/>
                  <a:gd name="connsiteY105" fmla="*/ 469783 h 1845578"/>
                  <a:gd name="connsiteX106" fmla="*/ 763398 w 4664279"/>
                  <a:gd name="connsiteY106" fmla="*/ 503339 h 1845578"/>
                  <a:gd name="connsiteX107" fmla="*/ 696286 w 4664279"/>
                  <a:gd name="connsiteY107" fmla="*/ 562062 h 1845578"/>
                  <a:gd name="connsiteX108" fmla="*/ 612396 w 4664279"/>
                  <a:gd name="connsiteY108" fmla="*/ 637563 h 1845578"/>
                  <a:gd name="connsiteX109" fmla="*/ 570452 w 4664279"/>
                  <a:gd name="connsiteY109" fmla="*/ 662730 h 1845578"/>
                  <a:gd name="connsiteX110" fmla="*/ 528507 w 4664279"/>
                  <a:gd name="connsiteY110" fmla="*/ 704675 h 1845578"/>
                  <a:gd name="connsiteX111" fmla="*/ 503340 w 4664279"/>
                  <a:gd name="connsiteY111" fmla="*/ 721453 h 1845578"/>
                  <a:gd name="connsiteX112" fmla="*/ 478173 w 4664279"/>
                  <a:gd name="connsiteY112" fmla="*/ 746620 h 1845578"/>
                  <a:gd name="connsiteX113" fmla="*/ 453006 w 4664279"/>
                  <a:gd name="connsiteY113" fmla="*/ 763398 h 1845578"/>
                  <a:gd name="connsiteX114" fmla="*/ 394283 w 4664279"/>
                  <a:gd name="connsiteY114" fmla="*/ 796954 h 1845578"/>
                  <a:gd name="connsiteX115" fmla="*/ 377505 w 4664279"/>
                  <a:gd name="connsiteY115" fmla="*/ 822121 h 1845578"/>
                  <a:gd name="connsiteX116" fmla="*/ 302004 w 4664279"/>
                  <a:gd name="connsiteY116" fmla="*/ 855677 h 1845578"/>
                  <a:gd name="connsiteX117" fmla="*/ 218114 w 4664279"/>
                  <a:gd name="connsiteY117" fmla="*/ 914400 h 1845578"/>
                  <a:gd name="connsiteX118" fmla="*/ 167780 w 4664279"/>
                  <a:gd name="connsiteY118" fmla="*/ 956345 h 1845578"/>
                  <a:gd name="connsiteX119" fmla="*/ 151002 w 4664279"/>
                  <a:gd name="connsiteY119" fmla="*/ 981512 h 1845578"/>
                  <a:gd name="connsiteX120" fmla="*/ 92279 w 4664279"/>
                  <a:gd name="connsiteY120" fmla="*/ 1057013 h 1845578"/>
                  <a:gd name="connsiteX121" fmla="*/ 67112 w 4664279"/>
                  <a:gd name="connsiteY121" fmla="*/ 1107347 h 1845578"/>
                  <a:gd name="connsiteX122" fmla="*/ 50334 w 4664279"/>
                  <a:gd name="connsiteY122" fmla="*/ 1157681 h 1845578"/>
                  <a:gd name="connsiteX123" fmla="*/ 25167 w 4664279"/>
                  <a:gd name="connsiteY123" fmla="*/ 1233181 h 1845578"/>
                  <a:gd name="connsiteX124" fmla="*/ 8389 w 4664279"/>
                  <a:gd name="connsiteY124" fmla="*/ 1283515 h 1845578"/>
                  <a:gd name="connsiteX125" fmla="*/ 0 w 4664279"/>
                  <a:gd name="connsiteY125" fmla="*/ 1308682 h 1845578"/>
                  <a:gd name="connsiteX126" fmla="*/ 8389 w 4664279"/>
                  <a:gd name="connsiteY126" fmla="*/ 1434517 h 1845578"/>
                  <a:gd name="connsiteX127" fmla="*/ 25167 w 4664279"/>
                  <a:gd name="connsiteY127" fmla="*/ 1484851 h 1845578"/>
                  <a:gd name="connsiteX128" fmla="*/ 33556 w 4664279"/>
                  <a:gd name="connsiteY128" fmla="*/ 1577130 h 1845578"/>
                  <a:gd name="connsiteX129" fmla="*/ 41945 w 4664279"/>
                  <a:gd name="connsiteY129" fmla="*/ 1602297 h 1845578"/>
                  <a:gd name="connsiteX130" fmla="*/ 41945 w 4664279"/>
                  <a:gd name="connsiteY130" fmla="*/ 1635853 h 184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4664279" h="1845578">
                    <a:moveTo>
                      <a:pt x="41945" y="1635853"/>
                    </a:moveTo>
                    <a:cubicBezTo>
                      <a:pt x="53130" y="1647038"/>
                      <a:pt x="77072" y="1646563"/>
                      <a:pt x="109057" y="1669409"/>
                    </a:cubicBezTo>
                    <a:cubicBezTo>
                      <a:pt x="120434" y="1677536"/>
                      <a:pt x="131236" y="1686449"/>
                      <a:pt x="142613" y="1694576"/>
                    </a:cubicBezTo>
                    <a:cubicBezTo>
                      <a:pt x="150817" y="1700436"/>
                      <a:pt x="157999" y="1708909"/>
                      <a:pt x="167780" y="1711354"/>
                    </a:cubicBezTo>
                    <a:cubicBezTo>
                      <a:pt x="192346" y="1717495"/>
                      <a:pt x="218114" y="1716947"/>
                      <a:pt x="243281" y="1719743"/>
                    </a:cubicBezTo>
                    <a:cubicBezTo>
                      <a:pt x="335065" y="1750338"/>
                      <a:pt x="196041" y="1701544"/>
                      <a:pt x="293615" y="1744910"/>
                    </a:cubicBezTo>
                    <a:cubicBezTo>
                      <a:pt x="309776" y="1752093"/>
                      <a:pt x="328131" y="1753779"/>
                      <a:pt x="343949" y="1761688"/>
                    </a:cubicBezTo>
                    <a:cubicBezTo>
                      <a:pt x="367958" y="1773692"/>
                      <a:pt x="377985" y="1780683"/>
                      <a:pt x="402672" y="1786855"/>
                    </a:cubicBezTo>
                    <a:cubicBezTo>
                      <a:pt x="471868" y="1804154"/>
                      <a:pt x="417891" y="1786409"/>
                      <a:pt x="478173" y="1803633"/>
                    </a:cubicBezTo>
                    <a:cubicBezTo>
                      <a:pt x="497048" y="1809026"/>
                      <a:pt x="517227" y="1818538"/>
                      <a:pt x="536896" y="1820411"/>
                    </a:cubicBezTo>
                    <a:cubicBezTo>
                      <a:pt x="584301" y="1824926"/>
                      <a:pt x="631971" y="1826004"/>
                      <a:pt x="679508" y="1828800"/>
                    </a:cubicBezTo>
                    <a:cubicBezTo>
                      <a:pt x="757903" y="1844479"/>
                      <a:pt x="753116" y="1845578"/>
                      <a:pt x="872455" y="1845578"/>
                    </a:cubicBezTo>
                    <a:cubicBezTo>
                      <a:pt x="1009504" y="1845578"/>
                      <a:pt x="1146496" y="1839985"/>
                      <a:pt x="1283516" y="1837189"/>
                    </a:cubicBezTo>
                    <a:cubicBezTo>
                      <a:pt x="1303090" y="1834393"/>
                      <a:pt x="1322972" y="1833246"/>
                      <a:pt x="1342239" y="1828800"/>
                    </a:cubicBezTo>
                    <a:cubicBezTo>
                      <a:pt x="1359472" y="1824823"/>
                      <a:pt x="1375024" y="1814216"/>
                      <a:pt x="1392573" y="1812022"/>
                    </a:cubicBezTo>
                    <a:cubicBezTo>
                      <a:pt x="1414944" y="1809226"/>
                      <a:pt x="1437447" y="1807339"/>
                      <a:pt x="1459685" y="1803633"/>
                    </a:cubicBezTo>
                    <a:cubicBezTo>
                      <a:pt x="1532764" y="1791453"/>
                      <a:pt x="1458570" y="1800152"/>
                      <a:pt x="1518408" y="1786855"/>
                    </a:cubicBezTo>
                    <a:cubicBezTo>
                      <a:pt x="1535012" y="1783165"/>
                      <a:pt x="1551963" y="1781262"/>
                      <a:pt x="1568741" y="1778466"/>
                    </a:cubicBezTo>
                    <a:cubicBezTo>
                      <a:pt x="1579926" y="1772873"/>
                      <a:pt x="1590433" y="1765643"/>
                      <a:pt x="1602297" y="1761688"/>
                    </a:cubicBezTo>
                    <a:cubicBezTo>
                      <a:pt x="1617564" y="1756599"/>
                      <a:pt x="1681899" y="1747727"/>
                      <a:pt x="1694576" y="1744910"/>
                    </a:cubicBezTo>
                    <a:cubicBezTo>
                      <a:pt x="1703208" y="1742992"/>
                      <a:pt x="1711164" y="1738666"/>
                      <a:pt x="1719743" y="1736521"/>
                    </a:cubicBezTo>
                    <a:cubicBezTo>
                      <a:pt x="1733576" y="1733063"/>
                      <a:pt x="1747706" y="1730928"/>
                      <a:pt x="1761688" y="1728132"/>
                    </a:cubicBezTo>
                    <a:cubicBezTo>
                      <a:pt x="1985395" y="1733725"/>
                      <a:pt x="2212076" y="1708121"/>
                      <a:pt x="2432808" y="1744910"/>
                    </a:cubicBezTo>
                    <a:cubicBezTo>
                      <a:pt x="2449586" y="1747706"/>
                      <a:pt x="2466462" y="1749963"/>
                      <a:pt x="2483141" y="1753299"/>
                    </a:cubicBezTo>
                    <a:cubicBezTo>
                      <a:pt x="2494447" y="1755560"/>
                      <a:pt x="2505269" y="1760164"/>
                      <a:pt x="2516697" y="1761688"/>
                    </a:cubicBezTo>
                    <a:cubicBezTo>
                      <a:pt x="2547313" y="1765770"/>
                      <a:pt x="2578301" y="1766468"/>
                      <a:pt x="2608976" y="1770077"/>
                    </a:cubicBezTo>
                    <a:cubicBezTo>
                      <a:pt x="2625869" y="1772064"/>
                      <a:pt x="2642405" y="1776588"/>
                      <a:pt x="2659310" y="1778466"/>
                    </a:cubicBezTo>
                    <a:cubicBezTo>
                      <a:pt x="2692776" y="1782184"/>
                      <a:pt x="2726457" y="1783663"/>
                      <a:pt x="2759978" y="1786855"/>
                    </a:cubicBezTo>
                    <a:cubicBezTo>
                      <a:pt x="2785186" y="1789256"/>
                      <a:pt x="2810312" y="1792448"/>
                      <a:pt x="2835479" y="1795244"/>
                    </a:cubicBezTo>
                    <a:cubicBezTo>
                      <a:pt x="2857850" y="1800837"/>
                      <a:pt x="2879846" y="1808231"/>
                      <a:pt x="2902591" y="1812022"/>
                    </a:cubicBezTo>
                    <a:cubicBezTo>
                      <a:pt x="2919369" y="1814818"/>
                      <a:pt x="2936321" y="1816721"/>
                      <a:pt x="2952925" y="1820411"/>
                    </a:cubicBezTo>
                    <a:cubicBezTo>
                      <a:pt x="2961557" y="1822329"/>
                      <a:pt x="2969370" y="1827346"/>
                      <a:pt x="2978092" y="1828800"/>
                    </a:cubicBezTo>
                    <a:cubicBezTo>
                      <a:pt x="3003069" y="1832963"/>
                      <a:pt x="3028426" y="1834393"/>
                      <a:pt x="3053593" y="1837189"/>
                    </a:cubicBezTo>
                    <a:lnTo>
                      <a:pt x="4269996" y="1828800"/>
                    </a:lnTo>
                    <a:cubicBezTo>
                      <a:pt x="4315073" y="1827904"/>
                      <a:pt x="4314065" y="1810960"/>
                      <a:pt x="4345497" y="1795244"/>
                    </a:cubicBezTo>
                    <a:cubicBezTo>
                      <a:pt x="4353406" y="1791289"/>
                      <a:pt x="4362536" y="1790338"/>
                      <a:pt x="4370664" y="1786855"/>
                    </a:cubicBezTo>
                    <a:cubicBezTo>
                      <a:pt x="4443228" y="1755756"/>
                      <a:pt x="4370366" y="1781362"/>
                      <a:pt x="4429387" y="1761688"/>
                    </a:cubicBezTo>
                    <a:cubicBezTo>
                      <a:pt x="4440572" y="1750503"/>
                      <a:pt x="4450071" y="1737326"/>
                      <a:pt x="4462943" y="1728132"/>
                    </a:cubicBezTo>
                    <a:cubicBezTo>
                      <a:pt x="4470139" y="1722992"/>
                      <a:pt x="4480752" y="1724648"/>
                      <a:pt x="4488110" y="1719743"/>
                    </a:cubicBezTo>
                    <a:cubicBezTo>
                      <a:pt x="4497981" y="1713162"/>
                      <a:pt x="4504163" y="1702171"/>
                      <a:pt x="4513277" y="1694576"/>
                    </a:cubicBezTo>
                    <a:cubicBezTo>
                      <a:pt x="4521022" y="1688121"/>
                      <a:pt x="4530055" y="1683391"/>
                      <a:pt x="4538444" y="1677798"/>
                    </a:cubicBezTo>
                    <a:cubicBezTo>
                      <a:pt x="4583185" y="1610686"/>
                      <a:pt x="4524462" y="1691780"/>
                      <a:pt x="4580389" y="1635853"/>
                    </a:cubicBezTo>
                    <a:cubicBezTo>
                      <a:pt x="4600541" y="1615701"/>
                      <a:pt x="4595322" y="1609399"/>
                      <a:pt x="4605556" y="1585519"/>
                    </a:cubicBezTo>
                    <a:cubicBezTo>
                      <a:pt x="4610482" y="1574025"/>
                      <a:pt x="4616741" y="1563148"/>
                      <a:pt x="4622334" y="1551963"/>
                    </a:cubicBezTo>
                    <a:cubicBezTo>
                      <a:pt x="4625130" y="1537981"/>
                      <a:pt x="4627630" y="1523937"/>
                      <a:pt x="4630723" y="1510018"/>
                    </a:cubicBezTo>
                    <a:cubicBezTo>
                      <a:pt x="4644188" y="1449426"/>
                      <a:pt x="4634850" y="1504096"/>
                      <a:pt x="4647501" y="1434517"/>
                    </a:cubicBezTo>
                    <a:cubicBezTo>
                      <a:pt x="4659312" y="1369555"/>
                      <a:pt x="4649488" y="1403390"/>
                      <a:pt x="4664279" y="1359016"/>
                    </a:cubicBezTo>
                    <a:cubicBezTo>
                      <a:pt x="4661483" y="1311478"/>
                      <a:pt x="4659166" y="1263910"/>
                      <a:pt x="4655890" y="1216403"/>
                    </a:cubicBezTo>
                    <a:cubicBezTo>
                      <a:pt x="4648348" y="1107045"/>
                      <a:pt x="4661859" y="1144453"/>
                      <a:pt x="4630723" y="1082180"/>
                    </a:cubicBezTo>
                    <a:cubicBezTo>
                      <a:pt x="4627927" y="1062606"/>
                      <a:pt x="4626780" y="1042724"/>
                      <a:pt x="4622334" y="1023457"/>
                    </a:cubicBezTo>
                    <a:cubicBezTo>
                      <a:pt x="4618357" y="1006224"/>
                      <a:pt x="4611149" y="989901"/>
                      <a:pt x="4605556" y="973123"/>
                    </a:cubicBezTo>
                    <a:cubicBezTo>
                      <a:pt x="4598295" y="951341"/>
                      <a:pt x="4590420" y="926073"/>
                      <a:pt x="4580389" y="906011"/>
                    </a:cubicBezTo>
                    <a:cubicBezTo>
                      <a:pt x="4575880" y="896993"/>
                      <a:pt x="4568120" y="889862"/>
                      <a:pt x="4563611" y="880844"/>
                    </a:cubicBezTo>
                    <a:cubicBezTo>
                      <a:pt x="4559656" y="872935"/>
                      <a:pt x="4559177" y="863586"/>
                      <a:pt x="4555222" y="855677"/>
                    </a:cubicBezTo>
                    <a:cubicBezTo>
                      <a:pt x="4550713" y="846659"/>
                      <a:pt x="4543446" y="839264"/>
                      <a:pt x="4538444" y="830510"/>
                    </a:cubicBezTo>
                    <a:cubicBezTo>
                      <a:pt x="4523526" y="804403"/>
                      <a:pt x="4523468" y="794084"/>
                      <a:pt x="4504888" y="771787"/>
                    </a:cubicBezTo>
                    <a:cubicBezTo>
                      <a:pt x="4497293" y="762673"/>
                      <a:pt x="4487316" y="755734"/>
                      <a:pt x="4479721" y="746620"/>
                    </a:cubicBezTo>
                    <a:cubicBezTo>
                      <a:pt x="4473266" y="738875"/>
                      <a:pt x="4470403" y="728235"/>
                      <a:pt x="4462943" y="721453"/>
                    </a:cubicBezTo>
                    <a:cubicBezTo>
                      <a:pt x="4439351" y="700006"/>
                      <a:pt x="4409987" y="685275"/>
                      <a:pt x="4387442" y="662730"/>
                    </a:cubicBezTo>
                    <a:cubicBezTo>
                      <a:pt x="4348274" y="623562"/>
                      <a:pt x="4377986" y="649984"/>
                      <a:pt x="4337108" y="620785"/>
                    </a:cubicBezTo>
                    <a:cubicBezTo>
                      <a:pt x="4325731" y="612658"/>
                      <a:pt x="4315408" y="603028"/>
                      <a:pt x="4303552" y="595618"/>
                    </a:cubicBezTo>
                    <a:cubicBezTo>
                      <a:pt x="4292947" y="588990"/>
                      <a:pt x="4280601" y="585468"/>
                      <a:pt x="4269996" y="578840"/>
                    </a:cubicBezTo>
                    <a:cubicBezTo>
                      <a:pt x="4258140" y="571430"/>
                      <a:pt x="4248074" y="561429"/>
                      <a:pt x="4236441" y="553673"/>
                    </a:cubicBezTo>
                    <a:cubicBezTo>
                      <a:pt x="4222874" y="544628"/>
                      <a:pt x="4208063" y="537551"/>
                      <a:pt x="4194496" y="528506"/>
                    </a:cubicBezTo>
                    <a:cubicBezTo>
                      <a:pt x="4182863" y="520750"/>
                      <a:pt x="4173079" y="510276"/>
                      <a:pt x="4160940" y="503339"/>
                    </a:cubicBezTo>
                    <a:cubicBezTo>
                      <a:pt x="4133795" y="487828"/>
                      <a:pt x="4107380" y="468977"/>
                      <a:pt x="4077050" y="461394"/>
                    </a:cubicBezTo>
                    <a:cubicBezTo>
                      <a:pt x="4065865" y="458598"/>
                      <a:pt x="4054199" y="457287"/>
                      <a:pt x="4043494" y="453005"/>
                    </a:cubicBezTo>
                    <a:cubicBezTo>
                      <a:pt x="4026077" y="446038"/>
                      <a:pt x="4010302" y="435456"/>
                      <a:pt x="3993160" y="427838"/>
                    </a:cubicBezTo>
                    <a:cubicBezTo>
                      <a:pt x="3985079" y="424247"/>
                      <a:pt x="3975902" y="423404"/>
                      <a:pt x="3967993" y="419449"/>
                    </a:cubicBezTo>
                    <a:cubicBezTo>
                      <a:pt x="3958975" y="414940"/>
                      <a:pt x="3952266" y="406211"/>
                      <a:pt x="3942826" y="402671"/>
                    </a:cubicBezTo>
                    <a:cubicBezTo>
                      <a:pt x="3929475" y="397664"/>
                      <a:pt x="3914714" y="397740"/>
                      <a:pt x="3900881" y="394282"/>
                    </a:cubicBezTo>
                    <a:cubicBezTo>
                      <a:pt x="3892302" y="392137"/>
                      <a:pt x="3884103" y="388689"/>
                      <a:pt x="3875714" y="385893"/>
                    </a:cubicBezTo>
                    <a:cubicBezTo>
                      <a:pt x="3867325" y="377504"/>
                      <a:pt x="3861158" y="366032"/>
                      <a:pt x="3850547" y="360726"/>
                    </a:cubicBezTo>
                    <a:cubicBezTo>
                      <a:pt x="3837794" y="354349"/>
                      <a:pt x="3822495" y="355543"/>
                      <a:pt x="3808602" y="352337"/>
                    </a:cubicBezTo>
                    <a:cubicBezTo>
                      <a:pt x="3786133" y="347152"/>
                      <a:pt x="3763861" y="341152"/>
                      <a:pt x="3741490" y="335559"/>
                    </a:cubicBezTo>
                    <a:lnTo>
                      <a:pt x="3674378" y="318781"/>
                    </a:lnTo>
                    <a:cubicBezTo>
                      <a:pt x="3410123" y="327039"/>
                      <a:pt x="3312671" y="334870"/>
                      <a:pt x="3028426" y="318781"/>
                    </a:cubicBezTo>
                    <a:cubicBezTo>
                      <a:pt x="2958685" y="314833"/>
                      <a:pt x="2958473" y="291819"/>
                      <a:pt x="2894202" y="268448"/>
                    </a:cubicBezTo>
                    <a:cubicBezTo>
                      <a:pt x="2863442" y="257263"/>
                      <a:pt x="2832312" y="247048"/>
                      <a:pt x="2801923" y="234892"/>
                    </a:cubicBezTo>
                    <a:cubicBezTo>
                      <a:pt x="2790312" y="230248"/>
                      <a:pt x="2780450" y="221336"/>
                      <a:pt x="2768367" y="218114"/>
                    </a:cubicBezTo>
                    <a:cubicBezTo>
                      <a:pt x="2738159" y="210058"/>
                      <a:pt x="2706848" y="206929"/>
                      <a:pt x="2676088" y="201336"/>
                    </a:cubicBezTo>
                    <a:cubicBezTo>
                      <a:pt x="2652079" y="189332"/>
                      <a:pt x="2642052" y="182341"/>
                      <a:pt x="2617365" y="176169"/>
                    </a:cubicBezTo>
                    <a:cubicBezTo>
                      <a:pt x="2603532" y="172711"/>
                      <a:pt x="2589130" y="171697"/>
                      <a:pt x="2575420" y="167780"/>
                    </a:cubicBezTo>
                    <a:cubicBezTo>
                      <a:pt x="2549912" y="160492"/>
                      <a:pt x="2525932" y="147816"/>
                      <a:pt x="2499919" y="142613"/>
                    </a:cubicBezTo>
                    <a:cubicBezTo>
                      <a:pt x="2485937" y="139817"/>
                      <a:pt x="2471807" y="137682"/>
                      <a:pt x="2457974" y="134224"/>
                    </a:cubicBezTo>
                    <a:cubicBezTo>
                      <a:pt x="2449396" y="132079"/>
                      <a:pt x="2441310" y="128264"/>
                      <a:pt x="2432808" y="125835"/>
                    </a:cubicBezTo>
                    <a:cubicBezTo>
                      <a:pt x="2421722" y="122668"/>
                      <a:pt x="2410437" y="120242"/>
                      <a:pt x="2399252" y="117446"/>
                    </a:cubicBezTo>
                    <a:cubicBezTo>
                      <a:pt x="2331004" y="66260"/>
                      <a:pt x="2405138" y="113815"/>
                      <a:pt x="2315362" y="83890"/>
                    </a:cubicBezTo>
                    <a:cubicBezTo>
                      <a:pt x="2305797" y="80702"/>
                      <a:pt x="2299670" y="70558"/>
                      <a:pt x="2290195" y="67112"/>
                    </a:cubicBezTo>
                    <a:cubicBezTo>
                      <a:pt x="2268524" y="59232"/>
                      <a:pt x="2245255" y="56669"/>
                      <a:pt x="2223083" y="50334"/>
                    </a:cubicBezTo>
                    <a:cubicBezTo>
                      <a:pt x="2203509" y="44741"/>
                      <a:pt x="2183817" y="39543"/>
                      <a:pt x="2164360" y="33556"/>
                    </a:cubicBezTo>
                    <a:cubicBezTo>
                      <a:pt x="2147457" y="28355"/>
                      <a:pt x="2130804" y="22371"/>
                      <a:pt x="2114026" y="16778"/>
                    </a:cubicBezTo>
                    <a:cubicBezTo>
                      <a:pt x="2105637" y="13982"/>
                      <a:pt x="2097613" y="9640"/>
                      <a:pt x="2088859" y="8389"/>
                    </a:cubicBezTo>
                    <a:lnTo>
                      <a:pt x="2030136" y="0"/>
                    </a:lnTo>
                    <a:cubicBezTo>
                      <a:pt x="1806430" y="2796"/>
                      <a:pt x="1582608" y="679"/>
                      <a:pt x="1359017" y="8389"/>
                    </a:cubicBezTo>
                    <a:cubicBezTo>
                      <a:pt x="1338671" y="9091"/>
                      <a:pt x="1319426" y="18210"/>
                      <a:pt x="1300294" y="25167"/>
                    </a:cubicBezTo>
                    <a:cubicBezTo>
                      <a:pt x="1268737" y="36642"/>
                      <a:pt x="1206875" y="80551"/>
                      <a:pt x="1191237" y="92279"/>
                    </a:cubicBezTo>
                    <a:cubicBezTo>
                      <a:pt x="1106628" y="155736"/>
                      <a:pt x="1211010" y="74978"/>
                      <a:pt x="1124125" y="151002"/>
                    </a:cubicBezTo>
                    <a:cubicBezTo>
                      <a:pt x="1113603" y="160209"/>
                      <a:pt x="1100456" y="166282"/>
                      <a:pt x="1090569" y="176169"/>
                    </a:cubicBezTo>
                    <a:cubicBezTo>
                      <a:pt x="1080682" y="186056"/>
                      <a:pt x="1074501" y="199109"/>
                      <a:pt x="1065402" y="209725"/>
                    </a:cubicBezTo>
                    <a:cubicBezTo>
                      <a:pt x="1057681" y="218733"/>
                      <a:pt x="1047830" y="225778"/>
                      <a:pt x="1040235" y="234892"/>
                    </a:cubicBezTo>
                    <a:cubicBezTo>
                      <a:pt x="1033780" y="242637"/>
                      <a:pt x="1030296" y="252651"/>
                      <a:pt x="1023457" y="260059"/>
                    </a:cubicBezTo>
                    <a:cubicBezTo>
                      <a:pt x="996634" y="289117"/>
                      <a:pt x="967530" y="315985"/>
                      <a:pt x="939567" y="343948"/>
                    </a:cubicBezTo>
                    <a:lnTo>
                      <a:pt x="897622" y="385893"/>
                    </a:lnTo>
                    <a:cubicBezTo>
                      <a:pt x="880844" y="402671"/>
                      <a:pt x="865816" y="421404"/>
                      <a:pt x="847288" y="436227"/>
                    </a:cubicBezTo>
                    <a:cubicBezTo>
                      <a:pt x="833306" y="447412"/>
                      <a:pt x="818004" y="457122"/>
                      <a:pt x="805343" y="469783"/>
                    </a:cubicBezTo>
                    <a:cubicBezTo>
                      <a:pt x="767398" y="507728"/>
                      <a:pt x="812393" y="487007"/>
                      <a:pt x="763398" y="503339"/>
                    </a:cubicBezTo>
                    <a:cubicBezTo>
                      <a:pt x="741027" y="522913"/>
                      <a:pt x="718281" y="542067"/>
                      <a:pt x="696286" y="562062"/>
                    </a:cubicBezTo>
                    <a:cubicBezTo>
                      <a:pt x="649080" y="604976"/>
                      <a:pt x="688404" y="580557"/>
                      <a:pt x="612396" y="637563"/>
                    </a:cubicBezTo>
                    <a:cubicBezTo>
                      <a:pt x="599352" y="647346"/>
                      <a:pt x="583184" y="652544"/>
                      <a:pt x="570452" y="662730"/>
                    </a:cubicBezTo>
                    <a:cubicBezTo>
                      <a:pt x="555012" y="675082"/>
                      <a:pt x="543388" y="691654"/>
                      <a:pt x="528507" y="704675"/>
                    </a:cubicBezTo>
                    <a:cubicBezTo>
                      <a:pt x="520919" y="711314"/>
                      <a:pt x="511085" y="714998"/>
                      <a:pt x="503340" y="721453"/>
                    </a:cubicBezTo>
                    <a:cubicBezTo>
                      <a:pt x="494226" y="729048"/>
                      <a:pt x="487287" y="739025"/>
                      <a:pt x="478173" y="746620"/>
                    </a:cubicBezTo>
                    <a:cubicBezTo>
                      <a:pt x="470428" y="753075"/>
                      <a:pt x="461210" y="757538"/>
                      <a:pt x="453006" y="763398"/>
                    </a:cubicBezTo>
                    <a:cubicBezTo>
                      <a:pt x="408567" y="795140"/>
                      <a:pt x="435123" y="783341"/>
                      <a:pt x="394283" y="796954"/>
                    </a:cubicBezTo>
                    <a:cubicBezTo>
                      <a:pt x="388690" y="805343"/>
                      <a:pt x="385250" y="815666"/>
                      <a:pt x="377505" y="822121"/>
                    </a:cubicBezTo>
                    <a:cubicBezTo>
                      <a:pt x="359536" y="837095"/>
                      <a:pt x="320572" y="844536"/>
                      <a:pt x="302004" y="855677"/>
                    </a:cubicBezTo>
                    <a:cubicBezTo>
                      <a:pt x="272735" y="873239"/>
                      <a:pt x="246178" y="894971"/>
                      <a:pt x="218114" y="914400"/>
                    </a:cubicBezTo>
                    <a:cubicBezTo>
                      <a:pt x="192118" y="932397"/>
                      <a:pt x="189436" y="930358"/>
                      <a:pt x="167780" y="956345"/>
                    </a:cubicBezTo>
                    <a:cubicBezTo>
                      <a:pt x="161325" y="964090"/>
                      <a:pt x="157457" y="973767"/>
                      <a:pt x="151002" y="981512"/>
                    </a:cubicBezTo>
                    <a:cubicBezTo>
                      <a:pt x="126875" y="1010465"/>
                      <a:pt x="106414" y="1014608"/>
                      <a:pt x="92279" y="1057013"/>
                    </a:cubicBezTo>
                    <a:cubicBezTo>
                      <a:pt x="61684" y="1148797"/>
                      <a:pt x="110478" y="1009773"/>
                      <a:pt x="67112" y="1107347"/>
                    </a:cubicBezTo>
                    <a:cubicBezTo>
                      <a:pt x="59929" y="1123508"/>
                      <a:pt x="55927" y="1140903"/>
                      <a:pt x="50334" y="1157681"/>
                    </a:cubicBezTo>
                    <a:lnTo>
                      <a:pt x="25167" y="1233181"/>
                    </a:lnTo>
                    <a:lnTo>
                      <a:pt x="8389" y="1283515"/>
                    </a:lnTo>
                    <a:lnTo>
                      <a:pt x="0" y="1308682"/>
                    </a:lnTo>
                    <a:cubicBezTo>
                      <a:pt x="2796" y="1350627"/>
                      <a:pt x="2444" y="1392901"/>
                      <a:pt x="8389" y="1434517"/>
                    </a:cubicBezTo>
                    <a:cubicBezTo>
                      <a:pt x="10890" y="1452025"/>
                      <a:pt x="25167" y="1484851"/>
                      <a:pt x="25167" y="1484851"/>
                    </a:cubicBezTo>
                    <a:cubicBezTo>
                      <a:pt x="27963" y="1515611"/>
                      <a:pt x="29188" y="1546554"/>
                      <a:pt x="33556" y="1577130"/>
                    </a:cubicBezTo>
                    <a:cubicBezTo>
                      <a:pt x="34807" y="1585884"/>
                      <a:pt x="37990" y="1594388"/>
                      <a:pt x="41945" y="1602297"/>
                    </a:cubicBezTo>
                    <a:cubicBezTo>
                      <a:pt x="46454" y="1611315"/>
                      <a:pt x="30760" y="1624668"/>
                      <a:pt x="41945" y="1635853"/>
                    </a:cubicBezTo>
                    <a:close/>
                  </a:path>
                </a:pathLst>
              </a:cu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reeform: Shape 11">
              <a:extLst>
                <a:ext uri="{FF2B5EF4-FFF2-40B4-BE49-F238E27FC236}">
                  <a16:creationId xmlns:a16="http://schemas.microsoft.com/office/drawing/2014/main" id="{6D810393-18A8-40AB-AAFF-D951221D9B3D}"/>
                </a:ext>
              </a:extLst>
            </p:cNvPr>
            <p:cNvSpPr/>
            <p:nvPr/>
          </p:nvSpPr>
          <p:spPr>
            <a:xfrm>
              <a:off x="5231249" y="2460312"/>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7AF504F-1BE0-4DEA-B038-90F26FCD3281}"/>
                </a:ext>
              </a:extLst>
            </p:cNvPr>
            <p:cNvSpPr/>
            <p:nvPr/>
          </p:nvSpPr>
          <p:spPr>
            <a:xfrm>
              <a:off x="5423768" y="2294734"/>
              <a:ext cx="203719" cy="165578"/>
            </a:xfrm>
            <a:custGeom>
              <a:avLst/>
              <a:gdLst>
                <a:gd name="connsiteX0" fmla="*/ 109057 w 203719"/>
                <a:gd name="connsiteY0" fmla="*/ 0 h 165578"/>
                <a:gd name="connsiteX1" fmla="*/ 8389 w 203719"/>
                <a:gd name="connsiteY1" fmla="*/ 33556 h 165578"/>
                <a:gd name="connsiteX2" fmla="*/ 0 w 203719"/>
                <a:gd name="connsiteY2" fmla="*/ 58723 h 165578"/>
                <a:gd name="connsiteX3" fmla="*/ 25167 w 203719"/>
                <a:gd name="connsiteY3" fmla="*/ 151002 h 165578"/>
                <a:gd name="connsiteX4" fmla="*/ 50334 w 203719"/>
                <a:gd name="connsiteY4" fmla="*/ 159391 h 165578"/>
                <a:gd name="connsiteX5" fmla="*/ 167780 w 203719"/>
                <a:gd name="connsiteY5" fmla="*/ 151002 h 165578"/>
                <a:gd name="connsiteX6" fmla="*/ 134224 w 203719"/>
                <a:gd name="connsiteY6" fmla="*/ 33556 h 165578"/>
                <a:gd name="connsiteX7" fmla="*/ 109057 w 203719"/>
                <a:gd name="connsiteY7" fmla="*/ 0 h 16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719" h="165578">
                  <a:moveTo>
                    <a:pt x="109057" y="0"/>
                  </a:moveTo>
                  <a:cubicBezTo>
                    <a:pt x="38876" y="7018"/>
                    <a:pt x="32238" y="-14142"/>
                    <a:pt x="8389" y="33556"/>
                  </a:cubicBezTo>
                  <a:cubicBezTo>
                    <a:pt x="4434" y="41465"/>
                    <a:pt x="2796" y="50334"/>
                    <a:pt x="0" y="58723"/>
                  </a:cubicBezTo>
                  <a:cubicBezTo>
                    <a:pt x="3273" y="84911"/>
                    <a:pt x="-1270" y="129853"/>
                    <a:pt x="25167" y="151002"/>
                  </a:cubicBezTo>
                  <a:cubicBezTo>
                    <a:pt x="32072" y="156526"/>
                    <a:pt x="41945" y="156595"/>
                    <a:pt x="50334" y="159391"/>
                  </a:cubicBezTo>
                  <a:cubicBezTo>
                    <a:pt x="89483" y="156595"/>
                    <a:pt x="141073" y="179763"/>
                    <a:pt x="167780" y="151002"/>
                  </a:cubicBezTo>
                  <a:cubicBezTo>
                    <a:pt x="249220" y="63297"/>
                    <a:pt x="172029" y="46158"/>
                    <a:pt x="134224" y="33556"/>
                  </a:cubicBezTo>
                  <a:lnTo>
                    <a:pt x="109057"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1DCE7AB-4C68-407C-8346-0D17F3C8073C}"/>
                </a:ext>
              </a:extLst>
            </p:cNvPr>
            <p:cNvSpPr/>
            <p:nvPr/>
          </p:nvSpPr>
          <p:spPr>
            <a:xfrm>
              <a:off x="5660000" y="2281686"/>
              <a:ext cx="82550" cy="128892"/>
            </a:xfrm>
            <a:custGeom>
              <a:avLst/>
              <a:gdLst>
                <a:gd name="connsiteX0" fmla="*/ 7049 w 82550"/>
                <a:gd name="connsiteY0" fmla="*/ 4659 h 128892"/>
                <a:gd name="connsiteX1" fmla="*/ 15438 w 82550"/>
                <a:gd name="connsiteY1" fmla="*/ 105327 h 128892"/>
                <a:gd name="connsiteX2" fmla="*/ 82550 w 82550"/>
                <a:gd name="connsiteY2" fmla="*/ 63382 h 128892"/>
                <a:gd name="connsiteX3" fmla="*/ 74161 w 82550"/>
                <a:gd name="connsiteY3" fmla="*/ 21437 h 128892"/>
                <a:gd name="connsiteX4" fmla="*/ 7049 w 82550"/>
                <a:gd name="connsiteY4" fmla="*/ 4659 h 12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0" h="128892">
                  <a:moveTo>
                    <a:pt x="7049" y="4659"/>
                  </a:moveTo>
                  <a:cubicBezTo>
                    <a:pt x="-2738" y="18641"/>
                    <a:pt x="-4367" y="78095"/>
                    <a:pt x="15438" y="105327"/>
                  </a:cubicBezTo>
                  <a:cubicBezTo>
                    <a:pt x="65769" y="174532"/>
                    <a:pt x="80914" y="69925"/>
                    <a:pt x="82550" y="63382"/>
                  </a:cubicBezTo>
                  <a:cubicBezTo>
                    <a:pt x="79754" y="49400"/>
                    <a:pt x="83289" y="32391"/>
                    <a:pt x="74161" y="21437"/>
                  </a:cubicBezTo>
                  <a:cubicBezTo>
                    <a:pt x="66040" y="11692"/>
                    <a:pt x="16836" y="-9323"/>
                    <a:pt x="7049" y="4659"/>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8981FC3-7440-4EFF-A841-F3DBA27D47AE}"/>
                </a:ext>
              </a:extLst>
            </p:cNvPr>
            <p:cNvSpPr/>
            <p:nvPr/>
          </p:nvSpPr>
          <p:spPr>
            <a:xfrm>
              <a:off x="5553581" y="2495180"/>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59BDEF8-00C9-40E4-A295-2C94F4C41BDC}"/>
                </a:ext>
              </a:extLst>
            </p:cNvPr>
            <p:cNvSpPr/>
            <p:nvPr/>
          </p:nvSpPr>
          <p:spPr>
            <a:xfrm>
              <a:off x="5220395" y="2881237"/>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D1F1E94-E3AB-4350-950C-4BA87444DB58}"/>
                </a:ext>
              </a:extLst>
            </p:cNvPr>
            <p:cNvSpPr/>
            <p:nvPr/>
          </p:nvSpPr>
          <p:spPr>
            <a:xfrm>
              <a:off x="7362334" y="3235837"/>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6882F2D-13AF-4EE1-BE46-CDC467F954C6}"/>
                </a:ext>
              </a:extLst>
            </p:cNvPr>
            <p:cNvSpPr/>
            <p:nvPr/>
          </p:nvSpPr>
          <p:spPr>
            <a:xfrm>
              <a:off x="4724890" y="3236398"/>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F909BE-5FD3-4B97-8F15-5BA9F7B808D8}"/>
                </a:ext>
              </a:extLst>
            </p:cNvPr>
            <p:cNvSpPr/>
            <p:nvPr/>
          </p:nvSpPr>
          <p:spPr>
            <a:xfrm>
              <a:off x="6333271" y="3318638"/>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092C410-889C-4266-938A-9B407F411F02}"/>
                </a:ext>
              </a:extLst>
            </p:cNvPr>
            <p:cNvSpPr/>
            <p:nvPr/>
          </p:nvSpPr>
          <p:spPr>
            <a:xfrm>
              <a:off x="6862273" y="2531436"/>
              <a:ext cx="287696" cy="377505"/>
            </a:xfrm>
            <a:custGeom>
              <a:avLst/>
              <a:gdLst>
                <a:gd name="connsiteX0" fmla="*/ 75500 w 287696"/>
                <a:gd name="connsiteY0" fmla="*/ 33556 h 377505"/>
                <a:gd name="connsiteX1" fmla="*/ 41944 w 287696"/>
                <a:gd name="connsiteY1" fmla="*/ 125835 h 377505"/>
                <a:gd name="connsiteX2" fmla="*/ 33555 w 287696"/>
                <a:gd name="connsiteY2" fmla="*/ 151002 h 377505"/>
                <a:gd name="connsiteX3" fmla="*/ 25166 w 287696"/>
                <a:gd name="connsiteY3" fmla="*/ 176169 h 377505"/>
                <a:gd name="connsiteX4" fmla="*/ 0 w 287696"/>
                <a:gd name="connsiteY4" fmla="*/ 285226 h 377505"/>
                <a:gd name="connsiteX5" fmla="*/ 33555 w 287696"/>
                <a:gd name="connsiteY5" fmla="*/ 369116 h 377505"/>
                <a:gd name="connsiteX6" fmla="*/ 58722 w 287696"/>
                <a:gd name="connsiteY6" fmla="*/ 377505 h 377505"/>
                <a:gd name="connsiteX7" fmla="*/ 218113 w 287696"/>
                <a:gd name="connsiteY7" fmla="*/ 369116 h 377505"/>
                <a:gd name="connsiteX8" fmla="*/ 268447 w 287696"/>
                <a:gd name="connsiteY8" fmla="*/ 335560 h 377505"/>
                <a:gd name="connsiteX9" fmla="*/ 285225 w 287696"/>
                <a:gd name="connsiteY9" fmla="*/ 285226 h 377505"/>
                <a:gd name="connsiteX10" fmla="*/ 243280 w 287696"/>
                <a:gd name="connsiteY10" fmla="*/ 50334 h 377505"/>
                <a:gd name="connsiteX11" fmla="*/ 192946 w 287696"/>
                <a:gd name="connsiteY11" fmla="*/ 8389 h 377505"/>
                <a:gd name="connsiteX12" fmla="*/ 159390 w 287696"/>
                <a:gd name="connsiteY12" fmla="*/ 0 h 377505"/>
                <a:gd name="connsiteX13" fmla="*/ 75500 w 287696"/>
                <a:gd name="connsiteY13" fmla="*/ 33556 h 37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7696" h="377505">
                  <a:moveTo>
                    <a:pt x="75500" y="33556"/>
                  </a:moveTo>
                  <a:cubicBezTo>
                    <a:pt x="52154" y="91922"/>
                    <a:pt x="63484" y="61215"/>
                    <a:pt x="41944" y="125835"/>
                  </a:cubicBezTo>
                  <a:lnTo>
                    <a:pt x="33555" y="151002"/>
                  </a:lnTo>
                  <a:cubicBezTo>
                    <a:pt x="30759" y="159391"/>
                    <a:pt x="26900" y="167498"/>
                    <a:pt x="25166" y="176169"/>
                  </a:cubicBezTo>
                  <a:cubicBezTo>
                    <a:pt x="6655" y="268730"/>
                    <a:pt x="17407" y="233005"/>
                    <a:pt x="0" y="285226"/>
                  </a:cubicBezTo>
                  <a:cubicBezTo>
                    <a:pt x="6632" y="331653"/>
                    <a:pt x="-3532" y="344391"/>
                    <a:pt x="33555" y="369116"/>
                  </a:cubicBezTo>
                  <a:cubicBezTo>
                    <a:pt x="40913" y="374021"/>
                    <a:pt x="50333" y="374709"/>
                    <a:pt x="58722" y="377505"/>
                  </a:cubicBezTo>
                  <a:cubicBezTo>
                    <a:pt x="111852" y="374709"/>
                    <a:pt x="165942" y="379550"/>
                    <a:pt x="218113" y="369116"/>
                  </a:cubicBezTo>
                  <a:cubicBezTo>
                    <a:pt x="237886" y="365161"/>
                    <a:pt x="268447" y="335560"/>
                    <a:pt x="268447" y="335560"/>
                  </a:cubicBezTo>
                  <a:cubicBezTo>
                    <a:pt x="274040" y="318782"/>
                    <a:pt x="286028" y="302893"/>
                    <a:pt x="285225" y="285226"/>
                  </a:cubicBezTo>
                  <a:cubicBezTo>
                    <a:pt x="280844" y="188850"/>
                    <a:pt x="309384" y="116438"/>
                    <a:pt x="243280" y="50334"/>
                  </a:cubicBezTo>
                  <a:cubicBezTo>
                    <a:pt x="228163" y="35217"/>
                    <a:pt x="213385" y="17149"/>
                    <a:pt x="192946" y="8389"/>
                  </a:cubicBezTo>
                  <a:cubicBezTo>
                    <a:pt x="182349" y="3847"/>
                    <a:pt x="170575" y="2796"/>
                    <a:pt x="159390" y="0"/>
                  </a:cubicBezTo>
                  <a:cubicBezTo>
                    <a:pt x="67630" y="9176"/>
                    <a:pt x="95372" y="-11483"/>
                    <a:pt x="75500"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F13D25D-5B25-4437-8090-D4639E63D32D}"/>
                </a:ext>
              </a:extLst>
            </p:cNvPr>
            <p:cNvSpPr/>
            <p:nvPr/>
          </p:nvSpPr>
          <p:spPr>
            <a:xfrm>
              <a:off x="6615951" y="318663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BAB8B15-2932-48F3-905F-75ADE3479DE4}"/>
                </a:ext>
              </a:extLst>
            </p:cNvPr>
            <p:cNvSpPr/>
            <p:nvPr/>
          </p:nvSpPr>
          <p:spPr>
            <a:xfrm>
              <a:off x="6643437" y="2576749"/>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25A8C32F-C122-4873-88E6-0587327D92DE}"/>
                </a:ext>
              </a:extLst>
            </p:cNvPr>
            <p:cNvSpPr/>
            <p:nvPr/>
          </p:nvSpPr>
          <p:spPr>
            <a:xfrm>
              <a:off x="6618330" y="3470956"/>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29D24C3-E6B9-4021-8FCC-3B61C5F3F674}"/>
                </a:ext>
              </a:extLst>
            </p:cNvPr>
            <p:cNvSpPr/>
            <p:nvPr/>
          </p:nvSpPr>
          <p:spPr>
            <a:xfrm>
              <a:off x="5009148" y="350813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825EBD3-9DAD-4442-9B9B-370C512CCEC4}"/>
                </a:ext>
              </a:extLst>
            </p:cNvPr>
            <p:cNvSpPr/>
            <p:nvPr/>
          </p:nvSpPr>
          <p:spPr>
            <a:xfrm>
              <a:off x="4758116" y="298700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AEBAC93-4FA6-46A4-852C-6D962529DB76}"/>
                </a:ext>
              </a:extLst>
            </p:cNvPr>
            <p:cNvSpPr/>
            <p:nvPr/>
          </p:nvSpPr>
          <p:spPr>
            <a:xfrm>
              <a:off x="6839941" y="347095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5AF1988-DB75-4563-A3D2-BC267881C663}"/>
                </a:ext>
              </a:extLst>
            </p:cNvPr>
            <p:cNvSpPr/>
            <p:nvPr/>
          </p:nvSpPr>
          <p:spPr>
            <a:xfrm>
              <a:off x="6101445" y="340272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38EC8EB-8863-4EA0-8AFC-822A482567C2}"/>
                </a:ext>
              </a:extLst>
            </p:cNvPr>
            <p:cNvSpPr/>
            <p:nvPr/>
          </p:nvSpPr>
          <p:spPr>
            <a:xfrm>
              <a:off x="7158117" y="2670622"/>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8E7ECB0-7EA8-4556-9B95-3207719FFD4C}"/>
                </a:ext>
              </a:extLst>
            </p:cNvPr>
            <p:cNvSpPr/>
            <p:nvPr/>
          </p:nvSpPr>
          <p:spPr>
            <a:xfrm>
              <a:off x="4996396" y="3010350"/>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12ECD34-E112-4DF9-B1AD-761F99E45D96}"/>
                </a:ext>
              </a:extLst>
            </p:cNvPr>
            <p:cNvSpPr/>
            <p:nvPr/>
          </p:nvSpPr>
          <p:spPr>
            <a:xfrm>
              <a:off x="5271992" y="312291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DF9F261-72CE-430E-AF06-0C3BC8FEC28E}"/>
                </a:ext>
              </a:extLst>
            </p:cNvPr>
            <p:cNvSpPr/>
            <p:nvPr/>
          </p:nvSpPr>
          <p:spPr>
            <a:xfrm>
              <a:off x="5050594" y="325172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5BA1B68-E22B-4C6F-894E-6B734F58C3B1}"/>
                </a:ext>
              </a:extLst>
            </p:cNvPr>
            <p:cNvSpPr/>
            <p:nvPr/>
          </p:nvSpPr>
          <p:spPr>
            <a:xfrm>
              <a:off x="5658319" y="2265028"/>
              <a:ext cx="173416" cy="218113"/>
            </a:xfrm>
            <a:custGeom>
              <a:avLst/>
              <a:gdLst>
                <a:gd name="connsiteX0" fmla="*/ 5636 w 173416"/>
                <a:gd name="connsiteY0" fmla="*/ 50333 h 218113"/>
                <a:gd name="connsiteX1" fmla="*/ 5636 w 173416"/>
                <a:gd name="connsiteY1" fmla="*/ 167779 h 218113"/>
                <a:gd name="connsiteX2" fmla="*/ 14025 w 173416"/>
                <a:gd name="connsiteY2" fmla="*/ 192946 h 218113"/>
                <a:gd name="connsiteX3" fmla="*/ 64359 w 173416"/>
                <a:gd name="connsiteY3" fmla="*/ 209724 h 218113"/>
                <a:gd name="connsiteX4" fmla="*/ 89526 w 173416"/>
                <a:gd name="connsiteY4" fmla="*/ 218113 h 218113"/>
                <a:gd name="connsiteX5" fmla="*/ 114693 w 173416"/>
                <a:gd name="connsiteY5" fmla="*/ 201335 h 218113"/>
                <a:gd name="connsiteX6" fmla="*/ 131471 w 173416"/>
                <a:gd name="connsiteY6" fmla="*/ 167779 h 218113"/>
                <a:gd name="connsiteX7" fmla="*/ 148249 w 173416"/>
                <a:gd name="connsiteY7" fmla="*/ 142612 h 218113"/>
                <a:gd name="connsiteX8" fmla="*/ 173416 w 173416"/>
                <a:gd name="connsiteY8" fmla="*/ 92278 h 218113"/>
                <a:gd name="connsiteX9" fmla="*/ 139860 w 173416"/>
                <a:gd name="connsiteY9" fmla="*/ 8389 h 218113"/>
                <a:gd name="connsiteX10" fmla="*/ 114693 w 173416"/>
                <a:gd name="connsiteY10" fmla="*/ 0 h 218113"/>
                <a:gd name="connsiteX11" fmla="*/ 30803 w 173416"/>
                <a:gd name="connsiteY11" fmla="*/ 8389 h 218113"/>
                <a:gd name="connsiteX12" fmla="*/ 5636 w 173416"/>
                <a:gd name="connsiteY12" fmla="*/ 16778 h 218113"/>
                <a:gd name="connsiteX13" fmla="*/ 5636 w 173416"/>
                <a:gd name="connsiteY13" fmla="*/ 50333 h 2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16" h="218113">
                  <a:moveTo>
                    <a:pt x="5636" y="50333"/>
                  </a:moveTo>
                  <a:cubicBezTo>
                    <a:pt x="5636" y="75500"/>
                    <a:pt x="-7045" y="91693"/>
                    <a:pt x="5636" y="167779"/>
                  </a:cubicBezTo>
                  <a:cubicBezTo>
                    <a:pt x="7090" y="176501"/>
                    <a:pt x="6829" y="187806"/>
                    <a:pt x="14025" y="192946"/>
                  </a:cubicBezTo>
                  <a:cubicBezTo>
                    <a:pt x="28416" y="203226"/>
                    <a:pt x="47581" y="204131"/>
                    <a:pt x="64359" y="209724"/>
                  </a:cubicBezTo>
                  <a:lnTo>
                    <a:pt x="89526" y="218113"/>
                  </a:lnTo>
                  <a:cubicBezTo>
                    <a:pt x="97915" y="212520"/>
                    <a:pt x="108238" y="209080"/>
                    <a:pt x="114693" y="201335"/>
                  </a:cubicBezTo>
                  <a:cubicBezTo>
                    <a:pt x="122699" y="191728"/>
                    <a:pt x="125266" y="178637"/>
                    <a:pt x="131471" y="167779"/>
                  </a:cubicBezTo>
                  <a:cubicBezTo>
                    <a:pt x="136473" y="159025"/>
                    <a:pt x="143740" y="151630"/>
                    <a:pt x="148249" y="142612"/>
                  </a:cubicBezTo>
                  <a:cubicBezTo>
                    <a:pt x="182981" y="73148"/>
                    <a:pt x="125333" y="164403"/>
                    <a:pt x="173416" y="92278"/>
                  </a:cubicBezTo>
                  <a:cubicBezTo>
                    <a:pt x="165959" y="32621"/>
                    <a:pt x="182810" y="29863"/>
                    <a:pt x="139860" y="8389"/>
                  </a:cubicBezTo>
                  <a:cubicBezTo>
                    <a:pt x="131951" y="4435"/>
                    <a:pt x="123082" y="2796"/>
                    <a:pt x="114693" y="0"/>
                  </a:cubicBezTo>
                  <a:cubicBezTo>
                    <a:pt x="86730" y="2796"/>
                    <a:pt x="58579" y="4116"/>
                    <a:pt x="30803" y="8389"/>
                  </a:cubicBezTo>
                  <a:cubicBezTo>
                    <a:pt x="22063" y="9734"/>
                    <a:pt x="11889" y="10525"/>
                    <a:pt x="5636" y="16778"/>
                  </a:cubicBezTo>
                  <a:lnTo>
                    <a:pt x="5636" y="50333"/>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E7BEE828-C532-4946-ACE0-254720E53A22}"/>
                </a:ext>
              </a:extLst>
            </p:cNvPr>
            <p:cNvSpPr/>
            <p:nvPr/>
          </p:nvSpPr>
          <p:spPr>
            <a:xfrm>
              <a:off x="5807743" y="2508177"/>
              <a:ext cx="91776" cy="105339"/>
            </a:xfrm>
            <a:custGeom>
              <a:avLst/>
              <a:gdLst>
                <a:gd name="connsiteX0" fmla="*/ 43864 w 91776"/>
                <a:gd name="connsiteY0" fmla="*/ 13060 h 105339"/>
                <a:gd name="connsiteX1" fmla="*/ 1919 w 91776"/>
                <a:gd name="connsiteY1" fmla="*/ 21449 h 105339"/>
                <a:gd name="connsiteX2" fmla="*/ 10308 w 91776"/>
                <a:gd name="connsiteY2" fmla="*/ 46616 h 105339"/>
                <a:gd name="connsiteX3" fmla="*/ 52253 w 91776"/>
                <a:gd name="connsiteY3" fmla="*/ 96950 h 105339"/>
                <a:gd name="connsiteX4" fmla="*/ 77420 w 91776"/>
                <a:gd name="connsiteY4" fmla="*/ 105339 h 105339"/>
                <a:gd name="connsiteX5" fmla="*/ 77420 w 91776"/>
                <a:gd name="connsiteY5" fmla="*/ 4671 h 105339"/>
                <a:gd name="connsiteX6" fmla="*/ 43864 w 91776"/>
                <a:gd name="connsiteY6" fmla="*/ 13060 h 10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76" h="105339">
                  <a:moveTo>
                    <a:pt x="43864" y="13060"/>
                  </a:moveTo>
                  <a:cubicBezTo>
                    <a:pt x="31281" y="15856"/>
                    <a:pt x="12001" y="11367"/>
                    <a:pt x="1919" y="21449"/>
                  </a:cubicBezTo>
                  <a:cubicBezTo>
                    <a:pt x="-4334" y="27702"/>
                    <a:pt x="6353" y="38707"/>
                    <a:pt x="10308" y="46616"/>
                  </a:cubicBezTo>
                  <a:cubicBezTo>
                    <a:pt x="18046" y="62091"/>
                    <a:pt x="38338" y="87673"/>
                    <a:pt x="52253" y="96950"/>
                  </a:cubicBezTo>
                  <a:cubicBezTo>
                    <a:pt x="59611" y="101855"/>
                    <a:pt x="69031" y="102543"/>
                    <a:pt x="77420" y="105339"/>
                  </a:cubicBezTo>
                  <a:cubicBezTo>
                    <a:pt x="87929" y="73811"/>
                    <a:pt x="103643" y="38387"/>
                    <a:pt x="77420" y="4671"/>
                  </a:cubicBezTo>
                  <a:cubicBezTo>
                    <a:pt x="67119" y="-8573"/>
                    <a:pt x="56447" y="10264"/>
                    <a:pt x="43864" y="1306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AD44803-8BC6-4414-89B3-A76D701B9CC0}"/>
                </a:ext>
              </a:extLst>
            </p:cNvPr>
            <p:cNvSpPr/>
            <p:nvPr/>
          </p:nvSpPr>
          <p:spPr>
            <a:xfrm>
              <a:off x="5758535" y="2647072"/>
              <a:ext cx="177419" cy="184558"/>
            </a:xfrm>
            <a:custGeom>
              <a:avLst/>
              <a:gdLst>
                <a:gd name="connsiteX0" fmla="*/ 59516 w 177419"/>
                <a:gd name="connsiteY0" fmla="*/ 16778 h 184558"/>
                <a:gd name="connsiteX1" fmla="*/ 793 w 177419"/>
                <a:gd name="connsiteY1" fmla="*/ 75501 h 184558"/>
                <a:gd name="connsiteX2" fmla="*/ 9182 w 177419"/>
                <a:gd name="connsiteY2" fmla="*/ 151002 h 184558"/>
                <a:gd name="connsiteX3" fmla="*/ 34349 w 177419"/>
                <a:gd name="connsiteY3" fmla="*/ 167780 h 184558"/>
                <a:gd name="connsiteX4" fmla="*/ 67905 w 177419"/>
                <a:gd name="connsiteY4" fmla="*/ 176169 h 184558"/>
                <a:gd name="connsiteX5" fmla="*/ 93072 w 177419"/>
                <a:gd name="connsiteY5" fmla="*/ 184558 h 184558"/>
                <a:gd name="connsiteX6" fmla="*/ 176962 w 177419"/>
                <a:gd name="connsiteY6" fmla="*/ 151002 h 184558"/>
                <a:gd name="connsiteX7" fmla="*/ 168573 w 177419"/>
                <a:gd name="connsiteY7" fmla="*/ 58723 h 184558"/>
                <a:gd name="connsiteX8" fmla="*/ 160184 w 177419"/>
                <a:gd name="connsiteY8" fmla="*/ 33556 h 184558"/>
                <a:gd name="connsiteX9" fmla="*/ 109850 w 177419"/>
                <a:gd name="connsiteY9" fmla="*/ 0 h 184558"/>
                <a:gd name="connsiteX10" fmla="*/ 59516 w 177419"/>
                <a:gd name="connsiteY10" fmla="*/ 16778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419" h="184558">
                  <a:moveTo>
                    <a:pt x="59516" y="16778"/>
                  </a:moveTo>
                  <a:cubicBezTo>
                    <a:pt x="41340" y="29361"/>
                    <a:pt x="2462" y="55468"/>
                    <a:pt x="793" y="75501"/>
                  </a:cubicBezTo>
                  <a:cubicBezTo>
                    <a:pt x="-1310" y="100735"/>
                    <a:pt x="528" y="127205"/>
                    <a:pt x="9182" y="151002"/>
                  </a:cubicBezTo>
                  <a:cubicBezTo>
                    <a:pt x="12628" y="160477"/>
                    <a:pt x="25082" y="163808"/>
                    <a:pt x="34349" y="167780"/>
                  </a:cubicBezTo>
                  <a:cubicBezTo>
                    <a:pt x="44946" y="172322"/>
                    <a:pt x="56819" y="173002"/>
                    <a:pt x="67905" y="176169"/>
                  </a:cubicBezTo>
                  <a:cubicBezTo>
                    <a:pt x="76408" y="178598"/>
                    <a:pt x="84683" y="181762"/>
                    <a:pt x="93072" y="184558"/>
                  </a:cubicBezTo>
                  <a:cubicBezTo>
                    <a:pt x="111197" y="182292"/>
                    <a:pt x="174060" y="191630"/>
                    <a:pt x="176962" y="151002"/>
                  </a:cubicBezTo>
                  <a:cubicBezTo>
                    <a:pt x="179163" y="120194"/>
                    <a:pt x="172941" y="89299"/>
                    <a:pt x="168573" y="58723"/>
                  </a:cubicBezTo>
                  <a:cubicBezTo>
                    <a:pt x="167322" y="49969"/>
                    <a:pt x="166437" y="39809"/>
                    <a:pt x="160184" y="33556"/>
                  </a:cubicBezTo>
                  <a:cubicBezTo>
                    <a:pt x="145925" y="19297"/>
                    <a:pt x="109850" y="0"/>
                    <a:pt x="109850" y="0"/>
                  </a:cubicBezTo>
                  <a:cubicBezTo>
                    <a:pt x="82030" y="9273"/>
                    <a:pt x="77692" y="4195"/>
                    <a:pt x="59516" y="1677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54BEDFF-23D7-41B9-9238-44F3F58705E0}"/>
                </a:ext>
              </a:extLst>
            </p:cNvPr>
            <p:cNvSpPr/>
            <p:nvPr/>
          </p:nvSpPr>
          <p:spPr>
            <a:xfrm>
              <a:off x="5255988" y="338290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C7A258B-3F9C-4B67-924A-27826D1673D3}"/>
                </a:ext>
              </a:extLst>
            </p:cNvPr>
            <p:cNvSpPr/>
            <p:nvPr/>
          </p:nvSpPr>
          <p:spPr>
            <a:xfrm>
              <a:off x="5121249" y="2647072"/>
              <a:ext cx="107001" cy="209725"/>
            </a:xfrm>
            <a:custGeom>
              <a:avLst/>
              <a:gdLst>
                <a:gd name="connsiteX0" fmla="*/ 25683 w 107001"/>
                <a:gd name="connsiteY0" fmla="*/ 142613 h 209725"/>
                <a:gd name="connsiteX1" fmla="*/ 42461 w 107001"/>
                <a:gd name="connsiteY1" fmla="*/ 184558 h 209725"/>
                <a:gd name="connsiteX2" fmla="*/ 67628 w 107001"/>
                <a:gd name="connsiteY2" fmla="*/ 192947 h 209725"/>
                <a:gd name="connsiteX3" fmla="*/ 92795 w 107001"/>
                <a:gd name="connsiteY3" fmla="*/ 209725 h 209725"/>
                <a:gd name="connsiteX4" fmla="*/ 92795 w 107001"/>
                <a:gd name="connsiteY4" fmla="*/ 33556 h 209725"/>
                <a:gd name="connsiteX5" fmla="*/ 84406 w 107001"/>
                <a:gd name="connsiteY5" fmla="*/ 8389 h 209725"/>
                <a:gd name="connsiteX6" fmla="*/ 59239 w 107001"/>
                <a:gd name="connsiteY6" fmla="*/ 0 h 209725"/>
                <a:gd name="connsiteX7" fmla="*/ 516 w 107001"/>
                <a:gd name="connsiteY7" fmla="*/ 33556 h 209725"/>
                <a:gd name="connsiteX8" fmla="*/ 8905 w 107001"/>
                <a:gd name="connsiteY8" fmla="*/ 125835 h 209725"/>
                <a:gd name="connsiteX9" fmla="*/ 25683 w 107001"/>
                <a:gd name="connsiteY9" fmla="*/ 142613 h 2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01" h="209725">
                  <a:moveTo>
                    <a:pt x="25683" y="142613"/>
                  </a:moveTo>
                  <a:cubicBezTo>
                    <a:pt x="31276" y="152400"/>
                    <a:pt x="32821" y="172990"/>
                    <a:pt x="42461" y="184558"/>
                  </a:cubicBezTo>
                  <a:cubicBezTo>
                    <a:pt x="48122" y="191351"/>
                    <a:pt x="59719" y="188992"/>
                    <a:pt x="67628" y="192947"/>
                  </a:cubicBezTo>
                  <a:cubicBezTo>
                    <a:pt x="76646" y="197456"/>
                    <a:pt x="84406" y="204132"/>
                    <a:pt x="92795" y="209725"/>
                  </a:cubicBezTo>
                  <a:cubicBezTo>
                    <a:pt x="116260" y="139329"/>
                    <a:pt x="106608" y="178588"/>
                    <a:pt x="92795" y="33556"/>
                  </a:cubicBezTo>
                  <a:cubicBezTo>
                    <a:pt x="91957" y="24753"/>
                    <a:pt x="90659" y="14642"/>
                    <a:pt x="84406" y="8389"/>
                  </a:cubicBezTo>
                  <a:cubicBezTo>
                    <a:pt x="78153" y="2136"/>
                    <a:pt x="67628" y="2796"/>
                    <a:pt x="59239" y="0"/>
                  </a:cubicBezTo>
                  <a:cubicBezTo>
                    <a:pt x="39032" y="4041"/>
                    <a:pt x="2842" y="997"/>
                    <a:pt x="516" y="33556"/>
                  </a:cubicBezTo>
                  <a:cubicBezTo>
                    <a:pt x="-1685" y="64364"/>
                    <a:pt x="3537" y="95418"/>
                    <a:pt x="8905" y="125835"/>
                  </a:cubicBezTo>
                  <a:cubicBezTo>
                    <a:pt x="11978" y="143251"/>
                    <a:pt x="20090" y="132826"/>
                    <a:pt x="25683" y="14261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11BB969E-5D36-4B0E-B463-8954A2328CDA}"/>
                </a:ext>
              </a:extLst>
            </p:cNvPr>
            <p:cNvSpPr/>
            <p:nvPr/>
          </p:nvSpPr>
          <p:spPr>
            <a:xfrm>
              <a:off x="4861706" y="2856797"/>
              <a:ext cx="260092" cy="192947"/>
            </a:xfrm>
            <a:custGeom>
              <a:avLst/>
              <a:gdLst>
                <a:gd name="connsiteX0" fmla="*/ 134224 w 260092"/>
                <a:gd name="connsiteY0" fmla="*/ 33556 h 192947"/>
                <a:gd name="connsiteX1" fmla="*/ 92279 w 260092"/>
                <a:gd name="connsiteY1" fmla="*/ 41945 h 192947"/>
                <a:gd name="connsiteX2" fmla="*/ 67112 w 260092"/>
                <a:gd name="connsiteY2" fmla="*/ 58723 h 192947"/>
                <a:gd name="connsiteX3" fmla="*/ 0 w 260092"/>
                <a:gd name="connsiteY3" fmla="*/ 134224 h 192947"/>
                <a:gd name="connsiteX4" fmla="*/ 16778 w 260092"/>
                <a:gd name="connsiteY4" fmla="*/ 184558 h 192947"/>
                <a:gd name="connsiteX5" fmla="*/ 41945 w 260092"/>
                <a:gd name="connsiteY5" fmla="*/ 192947 h 192947"/>
                <a:gd name="connsiteX6" fmla="*/ 209725 w 260092"/>
                <a:gd name="connsiteY6" fmla="*/ 184558 h 192947"/>
                <a:gd name="connsiteX7" fmla="*/ 260059 w 260092"/>
                <a:gd name="connsiteY7" fmla="*/ 167780 h 192947"/>
                <a:gd name="connsiteX8" fmla="*/ 251670 w 260092"/>
                <a:gd name="connsiteY8" fmla="*/ 50334 h 192947"/>
                <a:gd name="connsiteX9" fmla="*/ 243281 w 260092"/>
                <a:gd name="connsiteY9" fmla="*/ 16778 h 192947"/>
                <a:gd name="connsiteX10" fmla="*/ 218114 w 260092"/>
                <a:gd name="connsiteY10" fmla="*/ 0 h 192947"/>
                <a:gd name="connsiteX11" fmla="*/ 192947 w 260092"/>
                <a:gd name="connsiteY11" fmla="*/ 8389 h 192947"/>
                <a:gd name="connsiteX12" fmla="*/ 134224 w 260092"/>
                <a:gd name="connsiteY12" fmla="*/ 33556 h 19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092" h="192947">
                  <a:moveTo>
                    <a:pt x="134224" y="33556"/>
                  </a:moveTo>
                  <a:cubicBezTo>
                    <a:pt x="117446" y="39149"/>
                    <a:pt x="105630" y="36938"/>
                    <a:pt x="92279" y="41945"/>
                  </a:cubicBezTo>
                  <a:cubicBezTo>
                    <a:pt x="82839" y="45485"/>
                    <a:pt x="74648" y="52025"/>
                    <a:pt x="67112" y="58723"/>
                  </a:cubicBezTo>
                  <a:cubicBezTo>
                    <a:pt x="20097" y="100514"/>
                    <a:pt x="25500" y="95974"/>
                    <a:pt x="0" y="134224"/>
                  </a:cubicBezTo>
                  <a:cubicBezTo>
                    <a:pt x="5593" y="151002"/>
                    <a:pt x="6498" y="170167"/>
                    <a:pt x="16778" y="184558"/>
                  </a:cubicBezTo>
                  <a:cubicBezTo>
                    <a:pt x="21918" y="191754"/>
                    <a:pt x="33102" y="192947"/>
                    <a:pt x="41945" y="192947"/>
                  </a:cubicBezTo>
                  <a:cubicBezTo>
                    <a:pt x="97942" y="192947"/>
                    <a:pt x="153798" y="187354"/>
                    <a:pt x="209725" y="184558"/>
                  </a:cubicBezTo>
                  <a:cubicBezTo>
                    <a:pt x="226503" y="178965"/>
                    <a:pt x="261319" y="185421"/>
                    <a:pt x="260059" y="167780"/>
                  </a:cubicBezTo>
                  <a:cubicBezTo>
                    <a:pt x="257263" y="128631"/>
                    <a:pt x="256004" y="89342"/>
                    <a:pt x="251670" y="50334"/>
                  </a:cubicBezTo>
                  <a:cubicBezTo>
                    <a:pt x="250397" y="38875"/>
                    <a:pt x="249676" y="26371"/>
                    <a:pt x="243281" y="16778"/>
                  </a:cubicBezTo>
                  <a:cubicBezTo>
                    <a:pt x="237688" y="8389"/>
                    <a:pt x="226503" y="5593"/>
                    <a:pt x="218114" y="0"/>
                  </a:cubicBezTo>
                  <a:cubicBezTo>
                    <a:pt x="209725" y="2796"/>
                    <a:pt x="200856" y="4434"/>
                    <a:pt x="192947" y="8389"/>
                  </a:cubicBezTo>
                  <a:cubicBezTo>
                    <a:pt x="156289" y="26718"/>
                    <a:pt x="151002" y="27963"/>
                    <a:pt x="134224" y="3355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E49BBB52-3F1E-4C71-AE8E-4E3881E0A688}"/>
                </a:ext>
              </a:extLst>
            </p:cNvPr>
            <p:cNvSpPr/>
            <p:nvPr/>
          </p:nvSpPr>
          <p:spPr>
            <a:xfrm>
              <a:off x="5160755" y="3561391"/>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E1B1EF9-8388-47C0-9514-34BBC2F4B499}"/>
                </a:ext>
              </a:extLst>
            </p:cNvPr>
            <p:cNvSpPr/>
            <p:nvPr/>
          </p:nvSpPr>
          <p:spPr>
            <a:xfrm>
              <a:off x="5448935" y="315041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4FB683-1266-4F16-AC26-75637C9CD649}"/>
                </a:ext>
              </a:extLst>
            </p:cNvPr>
            <p:cNvSpPr/>
            <p:nvPr/>
          </p:nvSpPr>
          <p:spPr>
            <a:xfrm>
              <a:off x="5457324" y="331264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968406D-9A1C-4FDB-B25E-4A6567302E2A}"/>
                </a:ext>
              </a:extLst>
            </p:cNvPr>
            <p:cNvSpPr/>
            <p:nvPr/>
          </p:nvSpPr>
          <p:spPr>
            <a:xfrm>
              <a:off x="5437855" y="352791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4999B7BF-716D-4CE6-AF16-2D5A6ABED51B}"/>
                </a:ext>
              </a:extLst>
            </p:cNvPr>
            <p:cNvSpPr/>
            <p:nvPr/>
          </p:nvSpPr>
          <p:spPr>
            <a:xfrm>
              <a:off x="5566381" y="356886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25FDC42B-A441-4EA3-B34D-CD40F3DEE72B}"/>
                </a:ext>
              </a:extLst>
            </p:cNvPr>
            <p:cNvSpPr/>
            <p:nvPr/>
          </p:nvSpPr>
          <p:spPr>
            <a:xfrm>
              <a:off x="5721184" y="2881831"/>
              <a:ext cx="231091" cy="151135"/>
            </a:xfrm>
            <a:custGeom>
              <a:avLst/>
              <a:gdLst>
                <a:gd name="connsiteX0" fmla="*/ 122034 w 231091"/>
                <a:gd name="connsiteY0" fmla="*/ 25300 h 151135"/>
                <a:gd name="connsiteX1" fmla="*/ 4588 w 231091"/>
                <a:gd name="connsiteY1" fmla="*/ 33689 h 151135"/>
                <a:gd name="connsiteX2" fmla="*/ 12977 w 231091"/>
                <a:gd name="connsiteY2" fmla="*/ 75634 h 151135"/>
                <a:gd name="connsiteX3" fmla="*/ 46533 w 231091"/>
                <a:gd name="connsiteY3" fmla="*/ 134357 h 151135"/>
                <a:gd name="connsiteX4" fmla="*/ 96867 w 231091"/>
                <a:gd name="connsiteY4" fmla="*/ 151135 h 151135"/>
                <a:gd name="connsiteX5" fmla="*/ 214313 w 231091"/>
                <a:gd name="connsiteY5" fmla="*/ 125968 h 151135"/>
                <a:gd name="connsiteX6" fmla="*/ 231091 w 231091"/>
                <a:gd name="connsiteY6" fmla="*/ 75634 h 151135"/>
                <a:gd name="connsiteX7" fmla="*/ 222702 w 231091"/>
                <a:gd name="connsiteY7" fmla="*/ 8522 h 151135"/>
                <a:gd name="connsiteX8" fmla="*/ 197535 w 231091"/>
                <a:gd name="connsiteY8" fmla="*/ 133 h 151135"/>
                <a:gd name="connsiteX9" fmla="*/ 122034 w 231091"/>
                <a:gd name="connsiteY9" fmla="*/ 25300 h 15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091" h="151135">
                  <a:moveTo>
                    <a:pt x="122034" y="25300"/>
                  </a:moveTo>
                  <a:cubicBezTo>
                    <a:pt x="89876" y="30893"/>
                    <a:pt x="40224" y="17242"/>
                    <a:pt x="4588" y="33689"/>
                  </a:cubicBezTo>
                  <a:cubicBezTo>
                    <a:pt x="-8358" y="39664"/>
                    <a:pt x="9884" y="61715"/>
                    <a:pt x="12977" y="75634"/>
                  </a:cubicBezTo>
                  <a:cubicBezTo>
                    <a:pt x="19167" y="103488"/>
                    <a:pt x="18437" y="118748"/>
                    <a:pt x="46533" y="134357"/>
                  </a:cubicBezTo>
                  <a:cubicBezTo>
                    <a:pt x="61993" y="142946"/>
                    <a:pt x="96867" y="151135"/>
                    <a:pt x="96867" y="151135"/>
                  </a:cubicBezTo>
                  <a:cubicBezTo>
                    <a:pt x="104083" y="150413"/>
                    <a:pt x="195278" y="151348"/>
                    <a:pt x="214313" y="125968"/>
                  </a:cubicBezTo>
                  <a:cubicBezTo>
                    <a:pt x="224924" y="111820"/>
                    <a:pt x="231091" y="75634"/>
                    <a:pt x="231091" y="75634"/>
                  </a:cubicBezTo>
                  <a:cubicBezTo>
                    <a:pt x="228295" y="53263"/>
                    <a:pt x="231858" y="29124"/>
                    <a:pt x="222702" y="8522"/>
                  </a:cubicBezTo>
                  <a:cubicBezTo>
                    <a:pt x="219111" y="441"/>
                    <a:pt x="206341" y="934"/>
                    <a:pt x="197535" y="133"/>
                  </a:cubicBezTo>
                  <a:cubicBezTo>
                    <a:pt x="175256" y="-1892"/>
                    <a:pt x="154192" y="19707"/>
                    <a:pt x="122034" y="2530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FCB2DDD-0EE1-4F16-9504-D8ED5B263FB9}"/>
                </a:ext>
              </a:extLst>
            </p:cNvPr>
            <p:cNvSpPr/>
            <p:nvPr/>
          </p:nvSpPr>
          <p:spPr>
            <a:xfrm>
              <a:off x="5515780" y="2722573"/>
              <a:ext cx="227983" cy="184558"/>
            </a:xfrm>
            <a:custGeom>
              <a:avLst/>
              <a:gdLst>
                <a:gd name="connsiteX0" fmla="*/ 267 w 227983"/>
                <a:gd name="connsiteY0" fmla="*/ 50334 h 184558"/>
                <a:gd name="connsiteX1" fmla="*/ 17045 w 227983"/>
                <a:gd name="connsiteY1" fmla="*/ 117446 h 184558"/>
                <a:gd name="connsiteX2" fmla="*/ 42212 w 227983"/>
                <a:gd name="connsiteY2" fmla="*/ 142613 h 184558"/>
                <a:gd name="connsiteX3" fmla="*/ 58990 w 227983"/>
                <a:gd name="connsiteY3" fmla="*/ 167780 h 184558"/>
                <a:gd name="connsiteX4" fmla="*/ 109324 w 227983"/>
                <a:gd name="connsiteY4" fmla="*/ 184558 h 184558"/>
                <a:gd name="connsiteX5" fmla="*/ 201603 w 227983"/>
                <a:gd name="connsiteY5" fmla="*/ 176169 h 184558"/>
                <a:gd name="connsiteX6" fmla="*/ 226770 w 227983"/>
                <a:gd name="connsiteY6" fmla="*/ 159391 h 184558"/>
                <a:gd name="connsiteX7" fmla="*/ 218381 w 227983"/>
                <a:gd name="connsiteY7" fmla="*/ 92279 h 184558"/>
                <a:gd name="connsiteX8" fmla="*/ 193214 w 227983"/>
                <a:gd name="connsiteY8" fmla="*/ 41945 h 184558"/>
                <a:gd name="connsiteX9" fmla="*/ 168047 w 227983"/>
                <a:gd name="connsiteY9" fmla="*/ 16778 h 184558"/>
                <a:gd name="connsiteX10" fmla="*/ 109324 w 227983"/>
                <a:gd name="connsiteY10" fmla="*/ 0 h 184558"/>
                <a:gd name="connsiteX11" fmla="*/ 33823 w 227983"/>
                <a:gd name="connsiteY11" fmla="*/ 8389 h 184558"/>
                <a:gd name="connsiteX12" fmla="*/ 8656 w 227983"/>
                <a:gd name="connsiteY12" fmla="*/ 25167 h 184558"/>
                <a:gd name="connsiteX13" fmla="*/ 267 w 227983"/>
                <a:gd name="connsiteY13" fmla="*/ 50334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7983" h="184558">
                  <a:moveTo>
                    <a:pt x="267" y="50334"/>
                  </a:moveTo>
                  <a:cubicBezTo>
                    <a:pt x="1665" y="65714"/>
                    <a:pt x="9675" y="106391"/>
                    <a:pt x="17045" y="117446"/>
                  </a:cubicBezTo>
                  <a:cubicBezTo>
                    <a:pt x="23626" y="127317"/>
                    <a:pt x="34617" y="133499"/>
                    <a:pt x="42212" y="142613"/>
                  </a:cubicBezTo>
                  <a:cubicBezTo>
                    <a:pt x="48667" y="150358"/>
                    <a:pt x="50440" y="162436"/>
                    <a:pt x="58990" y="167780"/>
                  </a:cubicBezTo>
                  <a:cubicBezTo>
                    <a:pt x="73987" y="177153"/>
                    <a:pt x="109324" y="184558"/>
                    <a:pt x="109324" y="184558"/>
                  </a:cubicBezTo>
                  <a:cubicBezTo>
                    <a:pt x="140084" y="181762"/>
                    <a:pt x="171402" y="182641"/>
                    <a:pt x="201603" y="176169"/>
                  </a:cubicBezTo>
                  <a:cubicBezTo>
                    <a:pt x="211462" y="174056"/>
                    <a:pt x="224793" y="169278"/>
                    <a:pt x="226770" y="159391"/>
                  </a:cubicBezTo>
                  <a:cubicBezTo>
                    <a:pt x="231191" y="137284"/>
                    <a:pt x="222414" y="114460"/>
                    <a:pt x="218381" y="92279"/>
                  </a:cubicBezTo>
                  <a:cubicBezTo>
                    <a:pt x="214861" y="72922"/>
                    <a:pt x="205710" y="56940"/>
                    <a:pt x="193214" y="41945"/>
                  </a:cubicBezTo>
                  <a:cubicBezTo>
                    <a:pt x="185619" y="32831"/>
                    <a:pt x="177918" y="23359"/>
                    <a:pt x="168047" y="16778"/>
                  </a:cubicBezTo>
                  <a:cubicBezTo>
                    <a:pt x="160826" y="11964"/>
                    <a:pt x="113799" y="1119"/>
                    <a:pt x="109324" y="0"/>
                  </a:cubicBezTo>
                  <a:cubicBezTo>
                    <a:pt x="84157" y="2796"/>
                    <a:pt x="58389" y="2248"/>
                    <a:pt x="33823" y="8389"/>
                  </a:cubicBezTo>
                  <a:cubicBezTo>
                    <a:pt x="24042" y="10834"/>
                    <a:pt x="12628" y="15900"/>
                    <a:pt x="8656" y="25167"/>
                  </a:cubicBezTo>
                  <a:cubicBezTo>
                    <a:pt x="3148" y="38018"/>
                    <a:pt x="-1131" y="34954"/>
                    <a:pt x="267" y="5033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EF4BDEB-4F99-457D-81E6-30E5C42C369B}"/>
                </a:ext>
              </a:extLst>
            </p:cNvPr>
            <p:cNvSpPr/>
            <p:nvPr/>
          </p:nvSpPr>
          <p:spPr>
            <a:xfrm>
              <a:off x="5421802" y="2855335"/>
              <a:ext cx="144579" cy="219576"/>
            </a:xfrm>
            <a:custGeom>
              <a:avLst/>
              <a:gdLst>
                <a:gd name="connsiteX0" fmla="*/ 35522 w 144579"/>
                <a:gd name="connsiteY0" fmla="*/ 18240 h 219576"/>
                <a:gd name="connsiteX1" fmla="*/ 10355 w 144579"/>
                <a:gd name="connsiteY1" fmla="*/ 68574 h 219576"/>
                <a:gd name="connsiteX2" fmla="*/ 10355 w 144579"/>
                <a:gd name="connsiteY2" fmla="*/ 211187 h 219576"/>
                <a:gd name="connsiteX3" fmla="*/ 35522 w 144579"/>
                <a:gd name="connsiteY3" fmla="*/ 219576 h 219576"/>
                <a:gd name="connsiteX4" fmla="*/ 136190 w 144579"/>
                <a:gd name="connsiteY4" fmla="*/ 186020 h 219576"/>
                <a:gd name="connsiteX5" fmla="*/ 144579 w 144579"/>
                <a:gd name="connsiteY5" fmla="*/ 160853 h 219576"/>
                <a:gd name="connsiteX6" fmla="*/ 111023 w 144579"/>
                <a:gd name="connsiteY6" fmla="*/ 43407 h 219576"/>
                <a:gd name="connsiteX7" fmla="*/ 85856 w 144579"/>
                <a:gd name="connsiteY7" fmla="*/ 26629 h 219576"/>
                <a:gd name="connsiteX8" fmla="*/ 69078 w 144579"/>
                <a:gd name="connsiteY8" fmla="*/ 1462 h 219576"/>
                <a:gd name="connsiteX9" fmla="*/ 35522 w 144579"/>
                <a:gd name="connsiteY9" fmla="*/ 18240 h 21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79" h="219576">
                  <a:moveTo>
                    <a:pt x="35522" y="18240"/>
                  </a:moveTo>
                  <a:cubicBezTo>
                    <a:pt x="25735" y="29425"/>
                    <a:pt x="17322" y="51157"/>
                    <a:pt x="10355" y="68574"/>
                  </a:cubicBezTo>
                  <a:cubicBezTo>
                    <a:pt x="-6542" y="110816"/>
                    <a:pt x="22" y="175021"/>
                    <a:pt x="10355" y="211187"/>
                  </a:cubicBezTo>
                  <a:cubicBezTo>
                    <a:pt x="12784" y="219690"/>
                    <a:pt x="27133" y="216780"/>
                    <a:pt x="35522" y="219576"/>
                  </a:cubicBezTo>
                  <a:cubicBezTo>
                    <a:pt x="105703" y="212558"/>
                    <a:pt x="112341" y="233718"/>
                    <a:pt x="136190" y="186020"/>
                  </a:cubicBezTo>
                  <a:cubicBezTo>
                    <a:pt x="140145" y="178111"/>
                    <a:pt x="141783" y="169242"/>
                    <a:pt x="144579" y="160853"/>
                  </a:cubicBezTo>
                  <a:cubicBezTo>
                    <a:pt x="137122" y="78827"/>
                    <a:pt x="157259" y="81937"/>
                    <a:pt x="111023" y="43407"/>
                  </a:cubicBezTo>
                  <a:cubicBezTo>
                    <a:pt x="103278" y="36952"/>
                    <a:pt x="94245" y="32222"/>
                    <a:pt x="85856" y="26629"/>
                  </a:cubicBezTo>
                  <a:cubicBezTo>
                    <a:pt x="80263" y="18240"/>
                    <a:pt x="76951" y="7760"/>
                    <a:pt x="69078" y="1462"/>
                  </a:cubicBezTo>
                  <a:cubicBezTo>
                    <a:pt x="62173" y="-4062"/>
                    <a:pt x="45309" y="7055"/>
                    <a:pt x="35522" y="1824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47A043A-9C7F-4BDC-90F8-8870B90275C1}"/>
                </a:ext>
              </a:extLst>
            </p:cNvPr>
            <p:cNvSpPr/>
            <p:nvPr/>
          </p:nvSpPr>
          <p:spPr>
            <a:xfrm>
              <a:off x="5565121" y="2963150"/>
              <a:ext cx="177429" cy="187262"/>
            </a:xfrm>
            <a:custGeom>
              <a:avLst/>
              <a:gdLst>
                <a:gd name="connsiteX0" fmla="*/ 135484 w 177429"/>
                <a:gd name="connsiteY0" fmla="*/ 2704 h 187262"/>
                <a:gd name="connsiteX1" fmla="*/ 85150 w 177429"/>
                <a:gd name="connsiteY1" fmla="*/ 19482 h 187262"/>
                <a:gd name="connsiteX2" fmla="*/ 26427 w 177429"/>
                <a:gd name="connsiteY2" fmla="*/ 44649 h 187262"/>
                <a:gd name="connsiteX3" fmla="*/ 18038 w 177429"/>
                <a:gd name="connsiteY3" fmla="*/ 178873 h 187262"/>
                <a:gd name="connsiteX4" fmla="*/ 43205 w 177429"/>
                <a:gd name="connsiteY4" fmla="*/ 187262 h 187262"/>
                <a:gd name="connsiteX5" fmla="*/ 143873 w 177429"/>
                <a:gd name="connsiteY5" fmla="*/ 153706 h 187262"/>
                <a:gd name="connsiteX6" fmla="*/ 160651 w 177429"/>
                <a:gd name="connsiteY6" fmla="*/ 128539 h 187262"/>
                <a:gd name="connsiteX7" fmla="*/ 177429 w 177429"/>
                <a:gd name="connsiteY7" fmla="*/ 78205 h 187262"/>
                <a:gd name="connsiteX8" fmla="*/ 135484 w 177429"/>
                <a:gd name="connsiteY8" fmla="*/ 2704 h 18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9" h="187262">
                  <a:moveTo>
                    <a:pt x="135484" y="2704"/>
                  </a:moveTo>
                  <a:cubicBezTo>
                    <a:pt x="120104" y="-7083"/>
                    <a:pt x="101311" y="12299"/>
                    <a:pt x="85150" y="19482"/>
                  </a:cubicBezTo>
                  <a:cubicBezTo>
                    <a:pt x="10664" y="52587"/>
                    <a:pt x="115193" y="22458"/>
                    <a:pt x="26427" y="44649"/>
                  </a:cubicBezTo>
                  <a:cubicBezTo>
                    <a:pt x="-5761" y="92931"/>
                    <a:pt x="-8533" y="85876"/>
                    <a:pt x="18038" y="178873"/>
                  </a:cubicBezTo>
                  <a:cubicBezTo>
                    <a:pt x="20467" y="187376"/>
                    <a:pt x="34816" y="184466"/>
                    <a:pt x="43205" y="187262"/>
                  </a:cubicBezTo>
                  <a:cubicBezTo>
                    <a:pt x="113612" y="179439"/>
                    <a:pt x="108712" y="195899"/>
                    <a:pt x="143873" y="153706"/>
                  </a:cubicBezTo>
                  <a:cubicBezTo>
                    <a:pt x="150328" y="145961"/>
                    <a:pt x="156556" y="137752"/>
                    <a:pt x="160651" y="128539"/>
                  </a:cubicBezTo>
                  <a:cubicBezTo>
                    <a:pt x="167834" y="112378"/>
                    <a:pt x="177429" y="78205"/>
                    <a:pt x="177429" y="78205"/>
                  </a:cubicBezTo>
                  <a:cubicBezTo>
                    <a:pt x="167306" y="-2781"/>
                    <a:pt x="150864" y="12491"/>
                    <a:pt x="135484" y="2704"/>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CA695390-E2D4-4D76-AE3D-27DC730594E3}"/>
                </a:ext>
              </a:extLst>
            </p:cNvPr>
            <p:cNvSpPr/>
            <p:nvPr/>
          </p:nvSpPr>
          <p:spPr>
            <a:xfrm>
              <a:off x="5960664" y="2353457"/>
              <a:ext cx="178905" cy="237431"/>
            </a:xfrm>
            <a:custGeom>
              <a:avLst/>
              <a:gdLst>
                <a:gd name="connsiteX0" fmla="*/ 67112 w 178905"/>
                <a:gd name="connsiteY0" fmla="*/ 25167 h 237431"/>
                <a:gd name="connsiteX1" fmla="*/ 50334 w 178905"/>
                <a:gd name="connsiteY1" fmla="*/ 67112 h 237431"/>
                <a:gd name="connsiteX2" fmla="*/ 16778 w 178905"/>
                <a:gd name="connsiteY2" fmla="*/ 117446 h 237431"/>
                <a:gd name="connsiteX3" fmla="*/ 0 w 178905"/>
                <a:gd name="connsiteY3" fmla="*/ 167780 h 237431"/>
                <a:gd name="connsiteX4" fmla="*/ 8389 w 178905"/>
                <a:gd name="connsiteY4" fmla="*/ 234892 h 237431"/>
                <a:gd name="connsiteX5" fmla="*/ 33556 w 178905"/>
                <a:gd name="connsiteY5" fmla="*/ 226503 h 237431"/>
                <a:gd name="connsiteX6" fmla="*/ 83890 w 178905"/>
                <a:gd name="connsiteY6" fmla="*/ 192947 h 237431"/>
                <a:gd name="connsiteX7" fmla="*/ 125835 w 178905"/>
                <a:gd name="connsiteY7" fmla="*/ 142613 h 237431"/>
                <a:gd name="connsiteX8" fmla="*/ 167780 w 178905"/>
                <a:gd name="connsiteY8" fmla="*/ 92279 h 237431"/>
                <a:gd name="connsiteX9" fmla="*/ 167780 w 178905"/>
                <a:gd name="connsiteY9" fmla="*/ 16778 h 237431"/>
                <a:gd name="connsiteX10" fmla="*/ 134224 w 178905"/>
                <a:gd name="connsiteY10" fmla="*/ 8389 h 237431"/>
                <a:gd name="connsiteX11" fmla="*/ 109057 w 178905"/>
                <a:gd name="connsiteY11" fmla="*/ 0 h 237431"/>
                <a:gd name="connsiteX12" fmla="*/ 50334 w 178905"/>
                <a:gd name="connsiteY12" fmla="*/ 16778 h 237431"/>
                <a:gd name="connsiteX13" fmla="*/ 41945 w 178905"/>
                <a:gd name="connsiteY13" fmla="*/ 41945 h 237431"/>
                <a:gd name="connsiteX14" fmla="*/ 67112 w 178905"/>
                <a:gd name="connsiteY14" fmla="*/ 25167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05" h="237431">
                  <a:moveTo>
                    <a:pt x="67112" y="25167"/>
                  </a:moveTo>
                  <a:cubicBezTo>
                    <a:pt x="68510" y="29361"/>
                    <a:pt x="57545" y="53892"/>
                    <a:pt x="50334" y="67112"/>
                  </a:cubicBezTo>
                  <a:cubicBezTo>
                    <a:pt x="40678" y="84814"/>
                    <a:pt x="23155" y="98316"/>
                    <a:pt x="16778" y="117446"/>
                  </a:cubicBezTo>
                  <a:lnTo>
                    <a:pt x="0" y="167780"/>
                  </a:lnTo>
                  <a:cubicBezTo>
                    <a:pt x="2796" y="190151"/>
                    <a:pt x="-2796" y="215318"/>
                    <a:pt x="8389" y="234892"/>
                  </a:cubicBezTo>
                  <a:cubicBezTo>
                    <a:pt x="12776" y="242570"/>
                    <a:pt x="25826" y="230797"/>
                    <a:pt x="33556" y="226503"/>
                  </a:cubicBezTo>
                  <a:cubicBezTo>
                    <a:pt x="51183" y="216710"/>
                    <a:pt x="83890" y="192947"/>
                    <a:pt x="83890" y="192947"/>
                  </a:cubicBezTo>
                  <a:cubicBezTo>
                    <a:pt x="125547" y="130462"/>
                    <a:pt x="72008" y="207206"/>
                    <a:pt x="125835" y="142613"/>
                  </a:cubicBezTo>
                  <a:cubicBezTo>
                    <a:pt x="184232" y="72536"/>
                    <a:pt x="94254" y="165805"/>
                    <a:pt x="167780" y="92279"/>
                  </a:cubicBezTo>
                  <a:cubicBezTo>
                    <a:pt x="176198" y="67024"/>
                    <a:pt x="187913" y="44964"/>
                    <a:pt x="167780" y="16778"/>
                  </a:cubicBezTo>
                  <a:cubicBezTo>
                    <a:pt x="161079" y="7396"/>
                    <a:pt x="145310" y="11556"/>
                    <a:pt x="134224" y="8389"/>
                  </a:cubicBezTo>
                  <a:cubicBezTo>
                    <a:pt x="125721" y="5960"/>
                    <a:pt x="117446" y="2796"/>
                    <a:pt x="109057" y="0"/>
                  </a:cubicBezTo>
                  <a:cubicBezTo>
                    <a:pt x="89483" y="5593"/>
                    <a:pt x="67597" y="5988"/>
                    <a:pt x="50334" y="16778"/>
                  </a:cubicBezTo>
                  <a:cubicBezTo>
                    <a:pt x="42835" y="21465"/>
                    <a:pt x="45900" y="34036"/>
                    <a:pt x="41945" y="41945"/>
                  </a:cubicBezTo>
                  <a:cubicBezTo>
                    <a:pt x="40176" y="45482"/>
                    <a:pt x="65714" y="20973"/>
                    <a:pt x="67112"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1C560B8-789E-4013-B7B5-C73EFD5FBB66}"/>
                </a:ext>
              </a:extLst>
            </p:cNvPr>
            <p:cNvSpPr/>
            <p:nvPr/>
          </p:nvSpPr>
          <p:spPr>
            <a:xfrm>
              <a:off x="5667476" y="331777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4992DDD-953F-4948-BA28-30D88E136305}"/>
                </a:ext>
              </a:extLst>
            </p:cNvPr>
            <p:cNvSpPr/>
            <p:nvPr/>
          </p:nvSpPr>
          <p:spPr>
            <a:xfrm>
              <a:off x="5801273" y="3477582"/>
              <a:ext cx="176169" cy="176195"/>
            </a:xfrm>
            <a:custGeom>
              <a:avLst/>
              <a:gdLst>
                <a:gd name="connsiteX0" fmla="*/ 142613 w 176169"/>
                <a:gd name="connsiteY0" fmla="*/ 0 h 176195"/>
                <a:gd name="connsiteX1" fmla="*/ 67112 w 176169"/>
                <a:gd name="connsiteY1" fmla="*/ 50334 h 176195"/>
                <a:gd name="connsiteX2" fmla="*/ 41945 w 176169"/>
                <a:gd name="connsiteY2" fmla="*/ 67112 h 176195"/>
                <a:gd name="connsiteX3" fmla="*/ 0 w 176169"/>
                <a:gd name="connsiteY3" fmla="*/ 142613 h 176195"/>
                <a:gd name="connsiteX4" fmla="*/ 8389 w 176169"/>
                <a:gd name="connsiteY4" fmla="*/ 167780 h 176195"/>
                <a:gd name="connsiteX5" fmla="*/ 83890 w 176169"/>
                <a:gd name="connsiteY5" fmla="*/ 167780 h 176195"/>
                <a:gd name="connsiteX6" fmla="*/ 176169 w 176169"/>
                <a:gd name="connsiteY6" fmla="*/ 134224 h 176195"/>
                <a:gd name="connsiteX7" fmla="*/ 142613 w 176169"/>
                <a:gd name="connsiteY7" fmla="*/ 0 h 17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69" h="176195">
                  <a:moveTo>
                    <a:pt x="142613" y="0"/>
                  </a:moveTo>
                  <a:lnTo>
                    <a:pt x="67112" y="50334"/>
                  </a:lnTo>
                  <a:lnTo>
                    <a:pt x="41945" y="67112"/>
                  </a:lnTo>
                  <a:cubicBezTo>
                    <a:pt x="3484" y="124804"/>
                    <a:pt x="14766" y="98316"/>
                    <a:pt x="0" y="142613"/>
                  </a:cubicBezTo>
                  <a:cubicBezTo>
                    <a:pt x="2796" y="151002"/>
                    <a:pt x="2136" y="161527"/>
                    <a:pt x="8389" y="167780"/>
                  </a:cubicBezTo>
                  <a:cubicBezTo>
                    <a:pt x="25617" y="185008"/>
                    <a:pt x="71143" y="170967"/>
                    <a:pt x="83890" y="167780"/>
                  </a:cubicBezTo>
                  <a:cubicBezTo>
                    <a:pt x="112610" y="160600"/>
                    <a:pt x="148371" y="145343"/>
                    <a:pt x="176169" y="134224"/>
                  </a:cubicBezTo>
                  <a:lnTo>
                    <a:pt x="142613" y="0"/>
                  </a:ln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9EA0DCD2-7A3F-4C45-89BA-7FCCB0FF9870}"/>
                </a:ext>
              </a:extLst>
            </p:cNvPr>
            <p:cNvSpPr/>
            <p:nvPr/>
          </p:nvSpPr>
          <p:spPr>
            <a:xfrm>
              <a:off x="5977442" y="3401501"/>
              <a:ext cx="170354" cy="159971"/>
            </a:xfrm>
            <a:custGeom>
              <a:avLst/>
              <a:gdLst>
                <a:gd name="connsiteX0" fmla="*/ 75501 w 170354"/>
                <a:gd name="connsiteY0" fmla="*/ 580 h 159971"/>
                <a:gd name="connsiteX1" fmla="*/ 67112 w 170354"/>
                <a:gd name="connsiteY1" fmla="*/ 42525 h 159971"/>
                <a:gd name="connsiteX2" fmla="*/ 25167 w 170354"/>
                <a:gd name="connsiteY2" fmla="*/ 92859 h 159971"/>
                <a:gd name="connsiteX3" fmla="*/ 0 w 170354"/>
                <a:gd name="connsiteY3" fmla="*/ 101248 h 159971"/>
                <a:gd name="connsiteX4" fmla="*/ 8389 w 170354"/>
                <a:gd name="connsiteY4" fmla="*/ 151582 h 159971"/>
                <a:gd name="connsiteX5" fmla="*/ 33556 w 170354"/>
                <a:gd name="connsiteY5" fmla="*/ 159971 h 159971"/>
                <a:gd name="connsiteX6" fmla="*/ 67112 w 170354"/>
                <a:gd name="connsiteY6" fmla="*/ 151582 h 159971"/>
                <a:gd name="connsiteX7" fmla="*/ 125835 w 170354"/>
                <a:gd name="connsiteY7" fmla="*/ 126415 h 159971"/>
                <a:gd name="connsiteX8" fmla="*/ 151002 w 170354"/>
                <a:gd name="connsiteY8" fmla="*/ 118026 h 159971"/>
                <a:gd name="connsiteX9" fmla="*/ 167780 w 170354"/>
                <a:gd name="connsiteY9" fmla="*/ 67692 h 159971"/>
                <a:gd name="connsiteX10" fmla="*/ 151002 w 170354"/>
                <a:gd name="connsiteY10" fmla="*/ 42525 h 159971"/>
                <a:gd name="connsiteX11" fmla="*/ 100668 w 170354"/>
                <a:gd name="connsiteY11" fmla="*/ 17358 h 159971"/>
                <a:gd name="connsiteX12" fmla="*/ 75501 w 170354"/>
                <a:gd name="connsiteY12" fmla="*/ 580 h 1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354" h="159971">
                  <a:moveTo>
                    <a:pt x="75501" y="580"/>
                  </a:moveTo>
                  <a:cubicBezTo>
                    <a:pt x="69908" y="4774"/>
                    <a:pt x="72119" y="29174"/>
                    <a:pt x="67112" y="42525"/>
                  </a:cubicBezTo>
                  <a:cubicBezTo>
                    <a:pt x="61954" y="56281"/>
                    <a:pt x="36047" y="85606"/>
                    <a:pt x="25167" y="92859"/>
                  </a:cubicBezTo>
                  <a:cubicBezTo>
                    <a:pt x="17809" y="97764"/>
                    <a:pt x="8389" y="98452"/>
                    <a:pt x="0" y="101248"/>
                  </a:cubicBezTo>
                  <a:cubicBezTo>
                    <a:pt x="2796" y="118026"/>
                    <a:pt x="-50" y="136814"/>
                    <a:pt x="8389" y="151582"/>
                  </a:cubicBezTo>
                  <a:cubicBezTo>
                    <a:pt x="12776" y="159260"/>
                    <a:pt x="24713" y="159971"/>
                    <a:pt x="33556" y="159971"/>
                  </a:cubicBezTo>
                  <a:cubicBezTo>
                    <a:pt x="45086" y="159971"/>
                    <a:pt x="56026" y="154749"/>
                    <a:pt x="67112" y="151582"/>
                  </a:cubicBezTo>
                  <a:cubicBezTo>
                    <a:pt x="106459" y="140340"/>
                    <a:pt x="81094" y="145590"/>
                    <a:pt x="125835" y="126415"/>
                  </a:cubicBezTo>
                  <a:cubicBezTo>
                    <a:pt x="133963" y="122932"/>
                    <a:pt x="142613" y="120822"/>
                    <a:pt x="151002" y="118026"/>
                  </a:cubicBezTo>
                  <a:cubicBezTo>
                    <a:pt x="156595" y="101248"/>
                    <a:pt x="177590" y="82407"/>
                    <a:pt x="167780" y="67692"/>
                  </a:cubicBezTo>
                  <a:cubicBezTo>
                    <a:pt x="162187" y="59303"/>
                    <a:pt x="158131" y="49654"/>
                    <a:pt x="151002" y="42525"/>
                  </a:cubicBezTo>
                  <a:cubicBezTo>
                    <a:pt x="138629" y="30152"/>
                    <a:pt x="117725" y="20769"/>
                    <a:pt x="100668" y="17358"/>
                  </a:cubicBezTo>
                  <a:cubicBezTo>
                    <a:pt x="95184" y="16261"/>
                    <a:pt x="81094" y="-3614"/>
                    <a:pt x="75501" y="58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1775704A-64FD-4704-BFD9-324B56920C42}"/>
                </a:ext>
              </a:extLst>
            </p:cNvPr>
            <p:cNvSpPr/>
            <p:nvPr/>
          </p:nvSpPr>
          <p:spPr>
            <a:xfrm>
              <a:off x="7067663" y="3549323"/>
              <a:ext cx="151349" cy="184793"/>
            </a:xfrm>
            <a:custGeom>
              <a:avLst/>
              <a:gdLst>
                <a:gd name="connsiteX0" fmla="*/ 17125 w 151349"/>
                <a:gd name="connsiteY0" fmla="*/ 62483 h 184793"/>
                <a:gd name="connsiteX1" fmla="*/ 75848 w 151349"/>
                <a:gd name="connsiteY1" fmla="*/ 179929 h 184793"/>
                <a:gd name="connsiteX2" fmla="*/ 101015 w 151349"/>
                <a:gd name="connsiteY2" fmla="*/ 163151 h 184793"/>
                <a:gd name="connsiteX3" fmla="*/ 117793 w 151349"/>
                <a:gd name="connsiteY3" fmla="*/ 137984 h 184793"/>
                <a:gd name="connsiteX4" fmla="*/ 142960 w 151349"/>
                <a:gd name="connsiteY4" fmla="*/ 121206 h 184793"/>
                <a:gd name="connsiteX5" fmla="*/ 151349 w 151349"/>
                <a:gd name="connsiteY5" fmla="*/ 96039 h 184793"/>
                <a:gd name="connsiteX6" fmla="*/ 142960 w 151349"/>
                <a:gd name="connsiteY6" fmla="*/ 28927 h 184793"/>
                <a:gd name="connsiteX7" fmla="*/ 17125 w 151349"/>
                <a:gd name="connsiteY7" fmla="*/ 12149 h 184793"/>
                <a:gd name="connsiteX8" fmla="*/ 17125 w 151349"/>
                <a:gd name="connsiteY8" fmla="*/ 62483 h 18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349" h="184793">
                  <a:moveTo>
                    <a:pt x="17125" y="62483"/>
                  </a:moveTo>
                  <a:cubicBezTo>
                    <a:pt x="26912" y="90446"/>
                    <a:pt x="-14954" y="210196"/>
                    <a:pt x="75848" y="179929"/>
                  </a:cubicBezTo>
                  <a:cubicBezTo>
                    <a:pt x="85413" y="176741"/>
                    <a:pt x="92626" y="168744"/>
                    <a:pt x="101015" y="163151"/>
                  </a:cubicBezTo>
                  <a:cubicBezTo>
                    <a:pt x="106608" y="154762"/>
                    <a:pt x="110664" y="145113"/>
                    <a:pt x="117793" y="137984"/>
                  </a:cubicBezTo>
                  <a:cubicBezTo>
                    <a:pt x="124922" y="130855"/>
                    <a:pt x="136662" y="129079"/>
                    <a:pt x="142960" y="121206"/>
                  </a:cubicBezTo>
                  <a:cubicBezTo>
                    <a:pt x="148484" y="114301"/>
                    <a:pt x="148553" y="104428"/>
                    <a:pt x="151349" y="96039"/>
                  </a:cubicBezTo>
                  <a:cubicBezTo>
                    <a:pt x="148553" y="73668"/>
                    <a:pt x="150665" y="50114"/>
                    <a:pt x="142960" y="28927"/>
                  </a:cubicBezTo>
                  <a:cubicBezTo>
                    <a:pt x="124234" y="-22571"/>
                    <a:pt x="43758" y="9930"/>
                    <a:pt x="17125" y="12149"/>
                  </a:cubicBezTo>
                  <a:cubicBezTo>
                    <a:pt x="-15950" y="45225"/>
                    <a:pt x="7338" y="34520"/>
                    <a:pt x="17125" y="62483"/>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6D210671-3BD5-4669-B79D-F93801A1CBE6}"/>
                </a:ext>
              </a:extLst>
            </p:cNvPr>
            <p:cNvSpPr/>
            <p:nvPr/>
          </p:nvSpPr>
          <p:spPr>
            <a:xfrm>
              <a:off x="7168678" y="3485696"/>
              <a:ext cx="218114" cy="302279"/>
            </a:xfrm>
            <a:custGeom>
              <a:avLst/>
              <a:gdLst>
                <a:gd name="connsiteX0" fmla="*/ 151002 w 218114"/>
                <a:gd name="connsiteY0" fmla="*/ 275 h 302279"/>
                <a:gd name="connsiteX1" fmla="*/ 109057 w 218114"/>
                <a:gd name="connsiteY1" fmla="*/ 25442 h 302279"/>
                <a:gd name="connsiteX2" fmla="*/ 33556 w 218114"/>
                <a:gd name="connsiteY2" fmla="*/ 84165 h 302279"/>
                <a:gd name="connsiteX3" fmla="*/ 16778 w 218114"/>
                <a:gd name="connsiteY3" fmla="*/ 109332 h 302279"/>
                <a:gd name="connsiteX4" fmla="*/ 0 w 218114"/>
                <a:gd name="connsiteY4" fmla="*/ 159666 h 302279"/>
                <a:gd name="connsiteX5" fmla="*/ 25167 w 218114"/>
                <a:gd name="connsiteY5" fmla="*/ 268723 h 302279"/>
                <a:gd name="connsiteX6" fmla="*/ 75501 w 218114"/>
                <a:gd name="connsiteY6" fmla="*/ 302279 h 302279"/>
                <a:gd name="connsiteX7" fmla="*/ 151002 w 218114"/>
                <a:gd name="connsiteY7" fmla="*/ 293890 h 302279"/>
                <a:gd name="connsiteX8" fmla="*/ 192947 w 218114"/>
                <a:gd name="connsiteY8" fmla="*/ 235167 h 302279"/>
                <a:gd name="connsiteX9" fmla="*/ 218114 w 218114"/>
                <a:gd name="connsiteY9" fmla="*/ 184833 h 302279"/>
                <a:gd name="connsiteX10" fmla="*/ 209725 w 218114"/>
                <a:gd name="connsiteY10" fmla="*/ 100943 h 302279"/>
                <a:gd name="connsiteX11" fmla="*/ 201336 w 218114"/>
                <a:gd name="connsiteY11" fmla="*/ 67387 h 302279"/>
                <a:gd name="connsiteX12" fmla="*/ 192947 w 218114"/>
                <a:gd name="connsiteY12" fmla="*/ 42220 h 302279"/>
                <a:gd name="connsiteX13" fmla="*/ 151002 w 218114"/>
                <a:gd name="connsiteY13" fmla="*/ 275 h 30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4" h="302279">
                  <a:moveTo>
                    <a:pt x="151002" y="275"/>
                  </a:moveTo>
                  <a:cubicBezTo>
                    <a:pt x="137020" y="-2521"/>
                    <a:pt x="122813" y="16688"/>
                    <a:pt x="109057" y="25442"/>
                  </a:cubicBezTo>
                  <a:cubicBezTo>
                    <a:pt x="75866" y="46563"/>
                    <a:pt x="57087" y="55927"/>
                    <a:pt x="33556" y="84165"/>
                  </a:cubicBezTo>
                  <a:cubicBezTo>
                    <a:pt x="27101" y="91910"/>
                    <a:pt x="20873" y="100119"/>
                    <a:pt x="16778" y="109332"/>
                  </a:cubicBezTo>
                  <a:cubicBezTo>
                    <a:pt x="9595" y="125493"/>
                    <a:pt x="0" y="159666"/>
                    <a:pt x="0" y="159666"/>
                  </a:cubicBezTo>
                  <a:cubicBezTo>
                    <a:pt x="3213" y="191796"/>
                    <a:pt x="-4983" y="242342"/>
                    <a:pt x="25167" y="268723"/>
                  </a:cubicBezTo>
                  <a:cubicBezTo>
                    <a:pt x="40342" y="282002"/>
                    <a:pt x="75501" y="302279"/>
                    <a:pt x="75501" y="302279"/>
                  </a:cubicBezTo>
                  <a:cubicBezTo>
                    <a:pt x="100668" y="299483"/>
                    <a:pt x="127368" y="302980"/>
                    <a:pt x="151002" y="293890"/>
                  </a:cubicBezTo>
                  <a:cubicBezTo>
                    <a:pt x="190475" y="278708"/>
                    <a:pt x="179744" y="261574"/>
                    <a:pt x="192947" y="235167"/>
                  </a:cubicBezTo>
                  <a:cubicBezTo>
                    <a:pt x="225472" y="170118"/>
                    <a:pt x="197028" y="248091"/>
                    <a:pt x="218114" y="184833"/>
                  </a:cubicBezTo>
                  <a:cubicBezTo>
                    <a:pt x="215318" y="156870"/>
                    <a:pt x="213699" y="128763"/>
                    <a:pt x="209725" y="100943"/>
                  </a:cubicBezTo>
                  <a:cubicBezTo>
                    <a:pt x="208094" y="89529"/>
                    <a:pt x="204503" y="78473"/>
                    <a:pt x="201336" y="67387"/>
                  </a:cubicBezTo>
                  <a:cubicBezTo>
                    <a:pt x="198907" y="58884"/>
                    <a:pt x="200530" y="46770"/>
                    <a:pt x="192947" y="42220"/>
                  </a:cubicBezTo>
                  <a:cubicBezTo>
                    <a:pt x="183356" y="36465"/>
                    <a:pt x="164984" y="3071"/>
                    <a:pt x="151002" y="27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AD456813-6A9F-4797-9498-E41090E30615}"/>
                </a:ext>
              </a:extLst>
            </p:cNvPr>
            <p:cNvSpPr/>
            <p:nvPr/>
          </p:nvSpPr>
          <p:spPr>
            <a:xfrm>
              <a:off x="5887792" y="3006593"/>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D2883B41-8349-4390-93AE-4D2E3C1203BF}"/>
                </a:ext>
              </a:extLst>
            </p:cNvPr>
            <p:cNvSpPr/>
            <p:nvPr/>
          </p:nvSpPr>
          <p:spPr>
            <a:xfrm>
              <a:off x="5792559" y="3185083"/>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3B702784-D748-46FC-8D76-1EE336FAD963}"/>
                </a:ext>
              </a:extLst>
            </p:cNvPr>
            <p:cNvSpPr/>
            <p:nvPr/>
          </p:nvSpPr>
          <p:spPr>
            <a:xfrm>
              <a:off x="6089128" y="2936332"/>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6BB25072-FEDD-4BC6-B124-77D14CDA49AA}"/>
                </a:ext>
              </a:extLst>
            </p:cNvPr>
            <p:cNvSpPr/>
            <p:nvPr/>
          </p:nvSpPr>
          <p:spPr>
            <a:xfrm>
              <a:off x="6069659" y="3151608"/>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D1E378B-3F7D-4697-976B-25BEC705E8A9}"/>
                </a:ext>
              </a:extLst>
            </p:cNvPr>
            <p:cNvSpPr/>
            <p:nvPr/>
          </p:nvSpPr>
          <p:spPr>
            <a:xfrm>
              <a:off x="6198185" y="3192561"/>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2F0E647E-8524-4BE9-9A81-58E36557F035}"/>
                </a:ext>
              </a:extLst>
            </p:cNvPr>
            <p:cNvSpPr/>
            <p:nvPr/>
          </p:nvSpPr>
          <p:spPr>
            <a:xfrm>
              <a:off x="6299280" y="2941467"/>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5063F3FA-1A77-4512-AD51-62E9B3C3E03E}"/>
                </a:ext>
              </a:extLst>
            </p:cNvPr>
            <p:cNvSpPr/>
            <p:nvPr/>
          </p:nvSpPr>
          <p:spPr>
            <a:xfrm>
              <a:off x="6012285" y="2570740"/>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9A367B7A-96C3-4552-8A50-8E8B1E4B8B37}"/>
                </a:ext>
              </a:extLst>
            </p:cNvPr>
            <p:cNvSpPr/>
            <p:nvPr/>
          </p:nvSpPr>
          <p:spPr>
            <a:xfrm>
              <a:off x="5917052" y="2749230"/>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9E6C5B-BC45-4D2A-BAC3-566EBDA15213}"/>
                </a:ext>
              </a:extLst>
            </p:cNvPr>
            <p:cNvSpPr/>
            <p:nvPr/>
          </p:nvSpPr>
          <p:spPr>
            <a:xfrm>
              <a:off x="6213621" y="2500479"/>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BBDE2799-7054-47B0-A4C6-F3AB701A51CA}"/>
                </a:ext>
              </a:extLst>
            </p:cNvPr>
            <p:cNvSpPr/>
            <p:nvPr/>
          </p:nvSpPr>
          <p:spPr>
            <a:xfrm>
              <a:off x="6194152" y="2715755"/>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CB4564A-E277-4C30-B2C4-3EFB759D0988}"/>
                </a:ext>
              </a:extLst>
            </p:cNvPr>
            <p:cNvSpPr/>
            <p:nvPr/>
          </p:nvSpPr>
          <p:spPr>
            <a:xfrm>
              <a:off x="6322678" y="2756708"/>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25642A0-4351-4A68-9052-0B61D9B84524}"/>
                </a:ext>
              </a:extLst>
            </p:cNvPr>
            <p:cNvSpPr/>
            <p:nvPr/>
          </p:nvSpPr>
          <p:spPr>
            <a:xfrm>
              <a:off x="6423773" y="2505614"/>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21066C9-4D95-4BE8-BB41-44869A71C8E8}"/>
                </a:ext>
              </a:extLst>
            </p:cNvPr>
            <p:cNvSpPr/>
            <p:nvPr/>
          </p:nvSpPr>
          <p:spPr>
            <a:xfrm>
              <a:off x="6523841" y="288821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39415ADB-7B98-4AF5-97C1-5EA855604348}"/>
                </a:ext>
              </a:extLst>
            </p:cNvPr>
            <p:cNvSpPr/>
            <p:nvPr/>
          </p:nvSpPr>
          <p:spPr>
            <a:xfrm>
              <a:off x="6428608" y="3066701"/>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25B54241-B22A-4F27-8481-E976D02E6E0E}"/>
                </a:ext>
              </a:extLst>
            </p:cNvPr>
            <p:cNvSpPr/>
            <p:nvPr/>
          </p:nvSpPr>
          <p:spPr>
            <a:xfrm>
              <a:off x="6725177" y="281795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12F90C79-5A6C-423B-B572-BA9F1293B01C}"/>
                </a:ext>
              </a:extLst>
            </p:cNvPr>
            <p:cNvSpPr/>
            <p:nvPr/>
          </p:nvSpPr>
          <p:spPr>
            <a:xfrm>
              <a:off x="6705708" y="303322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3494B374-041D-4C7E-9E35-A2228DB9DC80}"/>
                </a:ext>
              </a:extLst>
            </p:cNvPr>
            <p:cNvSpPr/>
            <p:nvPr/>
          </p:nvSpPr>
          <p:spPr>
            <a:xfrm>
              <a:off x="6834234" y="307417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1025E99-626A-4F56-A25A-AE4C2490CAC1}"/>
                </a:ext>
              </a:extLst>
            </p:cNvPr>
            <p:cNvSpPr/>
            <p:nvPr/>
          </p:nvSpPr>
          <p:spPr>
            <a:xfrm>
              <a:off x="6935329" y="282308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21377C9-E988-42C7-99F6-8B9B4989FD6E}"/>
                </a:ext>
              </a:extLst>
            </p:cNvPr>
            <p:cNvSpPr/>
            <p:nvPr/>
          </p:nvSpPr>
          <p:spPr>
            <a:xfrm>
              <a:off x="6826707" y="3142314"/>
              <a:ext cx="225105" cy="12125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A99CFE55-09EF-41E9-8F08-4851024D0023}"/>
                </a:ext>
              </a:extLst>
            </p:cNvPr>
            <p:cNvSpPr/>
            <p:nvPr/>
          </p:nvSpPr>
          <p:spPr>
            <a:xfrm>
              <a:off x="6731475" y="3326148"/>
              <a:ext cx="290100" cy="136346"/>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6A1462F-04A2-4143-9E5F-5D29DAEA9763}"/>
                </a:ext>
              </a:extLst>
            </p:cNvPr>
            <p:cNvSpPr/>
            <p:nvPr/>
          </p:nvSpPr>
          <p:spPr>
            <a:xfrm>
              <a:off x="7028043" y="3079398"/>
              <a:ext cx="247413" cy="141993"/>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88183659-2081-41C7-A055-E0B85A05DB2E}"/>
                </a:ext>
              </a:extLst>
            </p:cNvPr>
            <p:cNvSpPr/>
            <p:nvPr/>
          </p:nvSpPr>
          <p:spPr>
            <a:xfrm>
              <a:off x="7008574" y="3292652"/>
              <a:ext cx="136299" cy="136286"/>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E8E06D6C-14D6-45EE-8A4C-7A614B68DAD4}"/>
                </a:ext>
              </a:extLst>
            </p:cNvPr>
            <p:cNvSpPr/>
            <p:nvPr/>
          </p:nvSpPr>
          <p:spPr>
            <a:xfrm>
              <a:off x="7137101" y="3325962"/>
              <a:ext cx="225233" cy="114706"/>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10C5402F-6A99-43E4-A2AF-7FA4091441A4}"/>
                </a:ext>
              </a:extLst>
            </p:cNvPr>
            <p:cNvSpPr/>
            <p:nvPr/>
          </p:nvSpPr>
          <p:spPr>
            <a:xfrm>
              <a:off x="7238196" y="3095785"/>
              <a:ext cx="224584" cy="173762"/>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449B6071-949F-4DB6-A179-1EB458D1017F}"/>
                </a:ext>
              </a:extLst>
            </p:cNvPr>
            <p:cNvSpPr/>
            <p:nvPr/>
          </p:nvSpPr>
          <p:spPr>
            <a:xfrm>
              <a:off x="7099664" y="3006245"/>
              <a:ext cx="169471" cy="211535"/>
            </a:xfrm>
            <a:custGeom>
              <a:avLst/>
              <a:gdLst>
                <a:gd name="connsiteX0" fmla="*/ 125835 w 169471"/>
                <a:gd name="connsiteY0" fmla="*/ 0 h 211535"/>
                <a:gd name="connsiteX1" fmla="*/ 83890 w 169471"/>
                <a:gd name="connsiteY1" fmla="*/ 25167 h 211535"/>
                <a:gd name="connsiteX2" fmla="*/ 33556 w 169471"/>
                <a:gd name="connsiteY2" fmla="*/ 100668 h 211535"/>
                <a:gd name="connsiteX3" fmla="*/ 16778 w 169471"/>
                <a:gd name="connsiteY3" fmla="*/ 125835 h 211535"/>
                <a:gd name="connsiteX4" fmla="*/ 0 w 169471"/>
                <a:gd name="connsiteY4" fmla="*/ 151002 h 211535"/>
                <a:gd name="connsiteX5" fmla="*/ 8389 w 169471"/>
                <a:gd name="connsiteY5" fmla="*/ 192947 h 211535"/>
                <a:gd name="connsiteX6" fmla="*/ 117446 w 169471"/>
                <a:gd name="connsiteY6" fmla="*/ 201336 h 211535"/>
                <a:gd name="connsiteX7" fmla="*/ 167780 w 169471"/>
                <a:gd name="connsiteY7" fmla="*/ 167780 h 211535"/>
                <a:gd name="connsiteX8" fmla="*/ 142613 w 169471"/>
                <a:gd name="connsiteY8" fmla="*/ 41945 h 211535"/>
                <a:gd name="connsiteX9" fmla="*/ 125835 w 169471"/>
                <a:gd name="connsiteY9" fmla="*/ 0 h 21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71" h="211535">
                  <a:moveTo>
                    <a:pt x="125835" y="0"/>
                  </a:moveTo>
                  <a:cubicBezTo>
                    <a:pt x="111853" y="8389"/>
                    <a:pt x="95420" y="13637"/>
                    <a:pt x="83890" y="25167"/>
                  </a:cubicBezTo>
                  <a:lnTo>
                    <a:pt x="33556" y="100668"/>
                  </a:lnTo>
                  <a:lnTo>
                    <a:pt x="16778" y="125835"/>
                  </a:lnTo>
                  <a:lnTo>
                    <a:pt x="0" y="151002"/>
                  </a:lnTo>
                  <a:cubicBezTo>
                    <a:pt x="2796" y="164984"/>
                    <a:pt x="1315" y="180567"/>
                    <a:pt x="8389" y="192947"/>
                  </a:cubicBezTo>
                  <a:cubicBezTo>
                    <a:pt x="28509" y="228157"/>
                    <a:pt x="102768" y="202804"/>
                    <a:pt x="117446" y="201336"/>
                  </a:cubicBezTo>
                  <a:cubicBezTo>
                    <a:pt x="132628" y="196275"/>
                    <a:pt x="164857" y="189701"/>
                    <a:pt x="167780" y="167780"/>
                  </a:cubicBezTo>
                  <a:cubicBezTo>
                    <a:pt x="170243" y="149306"/>
                    <a:pt x="174569" y="67510"/>
                    <a:pt x="142613" y="41945"/>
                  </a:cubicBezTo>
                  <a:cubicBezTo>
                    <a:pt x="46217" y="-35171"/>
                    <a:pt x="153875" y="69985"/>
                    <a:pt x="125835" y="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F835CC8-CCBD-471C-8ACA-7C1219FAFAFE}"/>
                </a:ext>
              </a:extLst>
            </p:cNvPr>
            <p:cNvSpPr/>
            <p:nvPr/>
          </p:nvSpPr>
          <p:spPr>
            <a:xfrm>
              <a:off x="7141110" y="274983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BB893DB8-1F91-495D-A175-B933220431A8}"/>
                </a:ext>
              </a:extLst>
            </p:cNvPr>
            <p:cNvSpPr/>
            <p:nvPr/>
          </p:nvSpPr>
          <p:spPr>
            <a:xfrm>
              <a:off x="7346504" y="288101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55E3ED5-EFE2-4BA5-999A-75EFDEE2D4C8}"/>
                </a:ext>
              </a:extLst>
            </p:cNvPr>
            <p:cNvSpPr/>
            <p:nvPr/>
          </p:nvSpPr>
          <p:spPr>
            <a:xfrm>
              <a:off x="7251271" y="3059501"/>
              <a:ext cx="237846" cy="184639"/>
            </a:xfrm>
            <a:custGeom>
              <a:avLst/>
              <a:gdLst>
                <a:gd name="connsiteX0" fmla="*/ 195901 w 237846"/>
                <a:gd name="connsiteY0" fmla="*/ 81 h 184639"/>
                <a:gd name="connsiteX1" fmla="*/ 120400 w 237846"/>
                <a:gd name="connsiteY1" fmla="*/ 25248 h 184639"/>
                <a:gd name="connsiteX2" fmla="*/ 44900 w 237846"/>
                <a:gd name="connsiteY2" fmla="*/ 42026 h 184639"/>
                <a:gd name="connsiteX3" fmla="*/ 19733 w 237846"/>
                <a:gd name="connsiteY3" fmla="*/ 58804 h 184639"/>
                <a:gd name="connsiteX4" fmla="*/ 19733 w 237846"/>
                <a:gd name="connsiteY4" fmla="*/ 167861 h 184639"/>
                <a:gd name="connsiteX5" fmla="*/ 44900 w 237846"/>
                <a:gd name="connsiteY5" fmla="*/ 184639 h 184639"/>
                <a:gd name="connsiteX6" fmla="*/ 187512 w 237846"/>
                <a:gd name="connsiteY6" fmla="*/ 176250 h 184639"/>
                <a:gd name="connsiteX7" fmla="*/ 221068 w 237846"/>
                <a:gd name="connsiteY7" fmla="*/ 167861 h 184639"/>
                <a:gd name="connsiteX8" fmla="*/ 237846 w 237846"/>
                <a:gd name="connsiteY8" fmla="*/ 142694 h 184639"/>
                <a:gd name="connsiteX9" fmla="*/ 212679 w 237846"/>
                <a:gd name="connsiteY9" fmla="*/ 25248 h 184639"/>
                <a:gd name="connsiteX10" fmla="*/ 187512 w 237846"/>
                <a:gd name="connsiteY10" fmla="*/ 16859 h 184639"/>
                <a:gd name="connsiteX11" fmla="*/ 195901 w 237846"/>
                <a:gd name="connsiteY11" fmla="*/ 81 h 18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846" h="184639">
                  <a:moveTo>
                    <a:pt x="195901" y="81"/>
                  </a:moveTo>
                  <a:cubicBezTo>
                    <a:pt x="184716" y="1479"/>
                    <a:pt x="146136" y="18814"/>
                    <a:pt x="120400" y="25248"/>
                  </a:cubicBezTo>
                  <a:cubicBezTo>
                    <a:pt x="73012" y="37095"/>
                    <a:pt x="98150" y="31376"/>
                    <a:pt x="44900" y="42026"/>
                  </a:cubicBezTo>
                  <a:cubicBezTo>
                    <a:pt x="36511" y="47619"/>
                    <a:pt x="26862" y="51675"/>
                    <a:pt x="19733" y="58804"/>
                  </a:cubicBezTo>
                  <a:cubicBezTo>
                    <a:pt x="-12586" y="91123"/>
                    <a:pt x="194" y="120967"/>
                    <a:pt x="19733" y="167861"/>
                  </a:cubicBezTo>
                  <a:cubicBezTo>
                    <a:pt x="23611" y="177168"/>
                    <a:pt x="36511" y="179046"/>
                    <a:pt x="44900" y="184639"/>
                  </a:cubicBezTo>
                  <a:cubicBezTo>
                    <a:pt x="92437" y="181843"/>
                    <a:pt x="140107" y="180765"/>
                    <a:pt x="187512" y="176250"/>
                  </a:cubicBezTo>
                  <a:cubicBezTo>
                    <a:pt x="198990" y="175157"/>
                    <a:pt x="211475" y="174256"/>
                    <a:pt x="221068" y="167861"/>
                  </a:cubicBezTo>
                  <a:cubicBezTo>
                    <a:pt x="229457" y="162268"/>
                    <a:pt x="232253" y="151083"/>
                    <a:pt x="237846" y="142694"/>
                  </a:cubicBezTo>
                  <a:cubicBezTo>
                    <a:pt x="235673" y="118796"/>
                    <a:pt x="244263" y="50515"/>
                    <a:pt x="212679" y="25248"/>
                  </a:cubicBezTo>
                  <a:cubicBezTo>
                    <a:pt x="205774" y="19724"/>
                    <a:pt x="196183" y="18593"/>
                    <a:pt x="187512" y="16859"/>
                  </a:cubicBezTo>
                  <a:cubicBezTo>
                    <a:pt x="182028" y="15762"/>
                    <a:pt x="207086" y="-1317"/>
                    <a:pt x="195901" y="8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0160437B-6E4F-4B1B-A6D4-34D3E73D11BA}"/>
                </a:ext>
              </a:extLst>
            </p:cNvPr>
            <p:cNvSpPr/>
            <p:nvPr/>
          </p:nvSpPr>
          <p:spPr>
            <a:xfrm>
              <a:off x="7528371" y="302602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4C06CB37-AE41-4930-8A9A-D76D75601C6D}"/>
                </a:ext>
              </a:extLst>
            </p:cNvPr>
            <p:cNvSpPr/>
            <p:nvPr/>
          </p:nvSpPr>
          <p:spPr>
            <a:xfrm>
              <a:off x="4905215" y="2940907"/>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3A10FC-4AB7-4B64-9F56-BA4206560862}"/>
                </a:ext>
              </a:extLst>
            </p:cNvPr>
            <p:cNvSpPr/>
            <p:nvPr/>
          </p:nvSpPr>
          <p:spPr>
            <a:xfrm>
              <a:off x="4889211" y="3200892"/>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28133140-244B-438E-B366-E349581D25F0}"/>
                </a:ext>
              </a:extLst>
            </p:cNvPr>
            <p:cNvSpPr/>
            <p:nvPr/>
          </p:nvSpPr>
          <p:spPr>
            <a:xfrm>
              <a:off x="5082158" y="2968403"/>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6CB82354-9EE7-4F93-AC7B-B0724C5BB8B3}"/>
                </a:ext>
              </a:extLst>
            </p:cNvPr>
            <p:cNvSpPr/>
            <p:nvPr/>
          </p:nvSpPr>
          <p:spPr>
            <a:xfrm>
              <a:off x="5090547" y="3130631"/>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656FA7B-8A0E-4E38-BBEB-0637BFB91BD2}"/>
                </a:ext>
              </a:extLst>
            </p:cNvPr>
            <p:cNvSpPr/>
            <p:nvPr/>
          </p:nvSpPr>
          <p:spPr>
            <a:xfrm>
              <a:off x="5071078" y="3345907"/>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E5E43E74-F458-4EE1-BC5A-88A4BE891EB5}"/>
                </a:ext>
              </a:extLst>
            </p:cNvPr>
            <p:cNvSpPr/>
            <p:nvPr/>
          </p:nvSpPr>
          <p:spPr>
            <a:xfrm>
              <a:off x="5199604" y="3386860"/>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071E8366-EF6B-4DCE-9EE1-635113BED500}"/>
                </a:ext>
              </a:extLst>
            </p:cNvPr>
            <p:cNvSpPr/>
            <p:nvPr/>
          </p:nvSpPr>
          <p:spPr>
            <a:xfrm>
              <a:off x="5300699" y="3135766"/>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767F846B-DA01-4B5B-B546-0DAEEDFB98B0}"/>
                </a:ext>
              </a:extLst>
            </p:cNvPr>
            <p:cNvSpPr/>
            <p:nvPr/>
          </p:nvSpPr>
          <p:spPr>
            <a:xfrm>
              <a:off x="5467034" y="2414014"/>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09DCAD4-FAB5-438E-BD13-2DC99FE890F4}"/>
                </a:ext>
              </a:extLst>
            </p:cNvPr>
            <p:cNvSpPr/>
            <p:nvPr/>
          </p:nvSpPr>
          <p:spPr>
            <a:xfrm>
              <a:off x="5451030" y="267399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14001D6C-A2ED-4DFC-9532-57BC3EF9B6B7}"/>
                </a:ext>
              </a:extLst>
            </p:cNvPr>
            <p:cNvSpPr/>
            <p:nvPr/>
          </p:nvSpPr>
          <p:spPr>
            <a:xfrm>
              <a:off x="5643977" y="2441510"/>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6A5EF00A-6C2A-45F0-BB57-7AEE65E72C64}"/>
                </a:ext>
              </a:extLst>
            </p:cNvPr>
            <p:cNvSpPr/>
            <p:nvPr/>
          </p:nvSpPr>
          <p:spPr>
            <a:xfrm>
              <a:off x="5652366" y="260373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BAB987B-80AD-4331-85A9-0C49F02E0A93}"/>
                </a:ext>
              </a:extLst>
            </p:cNvPr>
            <p:cNvSpPr/>
            <p:nvPr/>
          </p:nvSpPr>
          <p:spPr>
            <a:xfrm>
              <a:off x="5632897" y="281901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6FFBF220-E0C3-4B20-80BF-2713E20618BE}"/>
                </a:ext>
              </a:extLst>
            </p:cNvPr>
            <p:cNvSpPr/>
            <p:nvPr/>
          </p:nvSpPr>
          <p:spPr>
            <a:xfrm>
              <a:off x="5761423" y="285996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BABC6679-2BA4-4DD7-B8E3-830361605532}"/>
                </a:ext>
              </a:extLst>
            </p:cNvPr>
            <p:cNvSpPr/>
            <p:nvPr/>
          </p:nvSpPr>
          <p:spPr>
            <a:xfrm>
              <a:off x="5862518" y="260887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290CBFA0-1188-49C0-8BAC-FE68A3CEEDD8}"/>
                </a:ext>
              </a:extLst>
            </p:cNvPr>
            <p:cNvSpPr/>
            <p:nvPr/>
          </p:nvSpPr>
          <p:spPr>
            <a:xfrm>
              <a:off x="5810754" y="2932576"/>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BDBD72F6-5614-4935-B7E3-E9E551275A96}"/>
                </a:ext>
              </a:extLst>
            </p:cNvPr>
            <p:cNvSpPr/>
            <p:nvPr/>
          </p:nvSpPr>
          <p:spPr>
            <a:xfrm>
              <a:off x="5794750" y="3192561"/>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F4C69D27-E992-40DF-85B3-AF6B10753A26}"/>
                </a:ext>
              </a:extLst>
            </p:cNvPr>
            <p:cNvSpPr/>
            <p:nvPr/>
          </p:nvSpPr>
          <p:spPr>
            <a:xfrm>
              <a:off x="5987697" y="2960072"/>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F3BBE52C-AA46-402C-9B75-9419743F556B}"/>
                </a:ext>
              </a:extLst>
            </p:cNvPr>
            <p:cNvSpPr/>
            <p:nvPr/>
          </p:nvSpPr>
          <p:spPr>
            <a:xfrm>
              <a:off x="5996086" y="3122300"/>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AF05A2BB-5ACE-4BF9-829A-AF56C5D77306}"/>
                </a:ext>
              </a:extLst>
            </p:cNvPr>
            <p:cNvSpPr/>
            <p:nvPr/>
          </p:nvSpPr>
          <p:spPr>
            <a:xfrm>
              <a:off x="5976617" y="3337576"/>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CDB4A1C9-B599-49CE-8C3E-24216EE87960}"/>
                </a:ext>
              </a:extLst>
            </p:cNvPr>
            <p:cNvSpPr/>
            <p:nvPr/>
          </p:nvSpPr>
          <p:spPr>
            <a:xfrm>
              <a:off x="6105143" y="3378529"/>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A5B3C3EA-DF55-42DF-B8BB-2B8FCDEE1C47}"/>
                </a:ext>
              </a:extLst>
            </p:cNvPr>
            <p:cNvSpPr/>
            <p:nvPr/>
          </p:nvSpPr>
          <p:spPr>
            <a:xfrm>
              <a:off x="6206238" y="3127435"/>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856AAE0C-8AB5-4FDB-904E-C4725944DDDD}"/>
                </a:ext>
              </a:extLst>
            </p:cNvPr>
            <p:cNvSpPr/>
            <p:nvPr/>
          </p:nvSpPr>
          <p:spPr>
            <a:xfrm>
              <a:off x="6331104" y="2871074"/>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A77A6197-5ECE-4544-8BD9-B45295338DA8}"/>
                </a:ext>
              </a:extLst>
            </p:cNvPr>
            <p:cNvSpPr/>
            <p:nvPr/>
          </p:nvSpPr>
          <p:spPr>
            <a:xfrm>
              <a:off x="6315100" y="3131059"/>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EE667493-81D6-43C9-A666-279F83D30EAF}"/>
                </a:ext>
              </a:extLst>
            </p:cNvPr>
            <p:cNvSpPr/>
            <p:nvPr/>
          </p:nvSpPr>
          <p:spPr>
            <a:xfrm>
              <a:off x="6508047" y="2898570"/>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C301C001-6CC0-499F-89CF-B59685B4387D}"/>
                </a:ext>
              </a:extLst>
            </p:cNvPr>
            <p:cNvSpPr/>
            <p:nvPr/>
          </p:nvSpPr>
          <p:spPr>
            <a:xfrm>
              <a:off x="6516436" y="3060798"/>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01E91D43-5020-4CAE-AFCD-F7EE38D586B0}"/>
                </a:ext>
              </a:extLst>
            </p:cNvPr>
            <p:cNvSpPr/>
            <p:nvPr/>
          </p:nvSpPr>
          <p:spPr>
            <a:xfrm>
              <a:off x="6496967" y="3276074"/>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21399D6C-C562-4CF9-88B5-863384F3F00A}"/>
                </a:ext>
              </a:extLst>
            </p:cNvPr>
            <p:cNvSpPr/>
            <p:nvPr/>
          </p:nvSpPr>
          <p:spPr>
            <a:xfrm>
              <a:off x="6625493" y="3317027"/>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C63A23D5-7710-479C-BF0A-4437E59D09DE}"/>
                </a:ext>
              </a:extLst>
            </p:cNvPr>
            <p:cNvSpPr/>
            <p:nvPr/>
          </p:nvSpPr>
          <p:spPr>
            <a:xfrm>
              <a:off x="6726588" y="3065933"/>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C0EC7072-8B72-4ED1-A393-45B62289CFEB}"/>
                </a:ext>
              </a:extLst>
            </p:cNvPr>
            <p:cNvSpPr/>
            <p:nvPr/>
          </p:nvSpPr>
          <p:spPr>
            <a:xfrm>
              <a:off x="6065898" y="2422678"/>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8CCF1960-242D-402F-8866-C83516D665CB}"/>
                </a:ext>
              </a:extLst>
            </p:cNvPr>
            <p:cNvSpPr/>
            <p:nvPr/>
          </p:nvSpPr>
          <p:spPr>
            <a:xfrm>
              <a:off x="6049894" y="2682663"/>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9ABB58CE-6CE9-4E53-93AC-6803B640E294}"/>
                </a:ext>
              </a:extLst>
            </p:cNvPr>
            <p:cNvSpPr/>
            <p:nvPr/>
          </p:nvSpPr>
          <p:spPr>
            <a:xfrm>
              <a:off x="6242841" y="2450174"/>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8CF4DA36-A62C-4FB0-A18C-1B431D1B36A4}"/>
                </a:ext>
              </a:extLst>
            </p:cNvPr>
            <p:cNvSpPr/>
            <p:nvPr/>
          </p:nvSpPr>
          <p:spPr>
            <a:xfrm>
              <a:off x="6251230" y="2612402"/>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11AD5875-D91D-48E0-A69E-C1A11F31A3E1}"/>
                </a:ext>
              </a:extLst>
            </p:cNvPr>
            <p:cNvSpPr/>
            <p:nvPr/>
          </p:nvSpPr>
          <p:spPr>
            <a:xfrm>
              <a:off x="6231761" y="2827678"/>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4281FD2F-8ADA-4A8A-A0B6-B852640AC5BA}"/>
                </a:ext>
              </a:extLst>
            </p:cNvPr>
            <p:cNvSpPr/>
            <p:nvPr/>
          </p:nvSpPr>
          <p:spPr>
            <a:xfrm>
              <a:off x="6360287" y="2868631"/>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CB04B3D9-B27B-4895-B44C-93EC4CFDF512}"/>
                </a:ext>
              </a:extLst>
            </p:cNvPr>
            <p:cNvSpPr/>
            <p:nvPr/>
          </p:nvSpPr>
          <p:spPr>
            <a:xfrm>
              <a:off x="6461382" y="2617537"/>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EAD43185-314F-402E-9108-84CE4F4E5562}"/>
                </a:ext>
              </a:extLst>
            </p:cNvPr>
            <p:cNvSpPr/>
            <p:nvPr/>
          </p:nvSpPr>
          <p:spPr>
            <a:xfrm>
              <a:off x="6874664" y="2897513"/>
              <a:ext cx="214136" cy="210615"/>
            </a:xfrm>
            <a:custGeom>
              <a:avLst/>
              <a:gdLst>
                <a:gd name="connsiteX0" fmla="*/ 113468 w 214136"/>
                <a:gd name="connsiteY0" fmla="*/ 890 h 210615"/>
                <a:gd name="connsiteX1" fmla="*/ 71523 w 214136"/>
                <a:gd name="connsiteY1" fmla="*/ 26057 h 210615"/>
                <a:gd name="connsiteX2" fmla="*/ 46356 w 214136"/>
                <a:gd name="connsiteY2" fmla="*/ 51224 h 210615"/>
                <a:gd name="connsiteX3" fmla="*/ 21189 w 214136"/>
                <a:gd name="connsiteY3" fmla="*/ 68002 h 210615"/>
                <a:gd name="connsiteX4" fmla="*/ 12800 w 214136"/>
                <a:gd name="connsiteY4" fmla="*/ 193837 h 210615"/>
                <a:gd name="connsiteX5" fmla="*/ 63134 w 214136"/>
                <a:gd name="connsiteY5" fmla="*/ 210615 h 210615"/>
                <a:gd name="connsiteX6" fmla="*/ 155413 w 214136"/>
                <a:gd name="connsiteY6" fmla="*/ 202226 h 210615"/>
                <a:gd name="connsiteX7" fmla="*/ 180580 w 214136"/>
                <a:gd name="connsiteY7" fmla="*/ 193837 h 210615"/>
                <a:gd name="connsiteX8" fmla="*/ 205747 w 214136"/>
                <a:gd name="connsiteY8" fmla="*/ 168670 h 210615"/>
                <a:gd name="connsiteX9" fmla="*/ 214136 w 214136"/>
                <a:gd name="connsiteY9" fmla="*/ 143503 h 210615"/>
                <a:gd name="connsiteX10" fmla="*/ 188969 w 214136"/>
                <a:gd name="connsiteY10" fmla="*/ 84780 h 210615"/>
                <a:gd name="connsiteX11" fmla="*/ 172191 w 214136"/>
                <a:gd name="connsiteY11" fmla="*/ 34446 h 210615"/>
                <a:gd name="connsiteX12" fmla="*/ 155413 w 214136"/>
                <a:gd name="connsiteY12" fmla="*/ 9279 h 210615"/>
                <a:gd name="connsiteX13" fmla="*/ 113468 w 214136"/>
                <a:gd name="connsiteY13" fmla="*/ 890 h 21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136" h="210615">
                  <a:moveTo>
                    <a:pt x="113468" y="890"/>
                  </a:moveTo>
                  <a:cubicBezTo>
                    <a:pt x="99486" y="3686"/>
                    <a:pt x="84567" y="16274"/>
                    <a:pt x="71523" y="26057"/>
                  </a:cubicBezTo>
                  <a:cubicBezTo>
                    <a:pt x="62032" y="33175"/>
                    <a:pt x="55470" y="43629"/>
                    <a:pt x="46356" y="51224"/>
                  </a:cubicBezTo>
                  <a:cubicBezTo>
                    <a:pt x="38611" y="57679"/>
                    <a:pt x="29578" y="62409"/>
                    <a:pt x="21189" y="68002"/>
                  </a:cubicBezTo>
                  <a:cubicBezTo>
                    <a:pt x="8141" y="107145"/>
                    <a:pt x="-14348" y="151176"/>
                    <a:pt x="12800" y="193837"/>
                  </a:cubicBezTo>
                  <a:cubicBezTo>
                    <a:pt x="22295" y="208758"/>
                    <a:pt x="63134" y="210615"/>
                    <a:pt x="63134" y="210615"/>
                  </a:cubicBezTo>
                  <a:cubicBezTo>
                    <a:pt x="93894" y="207819"/>
                    <a:pt x="124837" y="206594"/>
                    <a:pt x="155413" y="202226"/>
                  </a:cubicBezTo>
                  <a:cubicBezTo>
                    <a:pt x="164167" y="200975"/>
                    <a:pt x="173222" y="198742"/>
                    <a:pt x="180580" y="193837"/>
                  </a:cubicBezTo>
                  <a:cubicBezTo>
                    <a:pt x="190451" y="187256"/>
                    <a:pt x="197358" y="177059"/>
                    <a:pt x="205747" y="168670"/>
                  </a:cubicBezTo>
                  <a:cubicBezTo>
                    <a:pt x="208543" y="160281"/>
                    <a:pt x="214136" y="152346"/>
                    <a:pt x="214136" y="143503"/>
                  </a:cubicBezTo>
                  <a:cubicBezTo>
                    <a:pt x="214136" y="104668"/>
                    <a:pt x="202668" y="115603"/>
                    <a:pt x="188969" y="84780"/>
                  </a:cubicBezTo>
                  <a:cubicBezTo>
                    <a:pt x="181786" y="68619"/>
                    <a:pt x="182001" y="49161"/>
                    <a:pt x="172191" y="34446"/>
                  </a:cubicBezTo>
                  <a:cubicBezTo>
                    <a:pt x="166598" y="26057"/>
                    <a:pt x="162542" y="16408"/>
                    <a:pt x="155413" y="9279"/>
                  </a:cubicBezTo>
                  <a:cubicBezTo>
                    <a:pt x="148284" y="2150"/>
                    <a:pt x="127450" y="-1906"/>
                    <a:pt x="113468" y="890"/>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E31C62FF-BFB0-41B9-A3B5-794776126C25}"/>
                </a:ext>
              </a:extLst>
            </p:cNvPr>
            <p:cNvSpPr/>
            <p:nvPr/>
          </p:nvSpPr>
          <p:spPr>
            <a:xfrm>
              <a:off x="6858660" y="3157498"/>
              <a:ext cx="184558" cy="164208"/>
            </a:xfrm>
            <a:custGeom>
              <a:avLst/>
              <a:gdLst>
                <a:gd name="connsiteX0" fmla="*/ 92279 w 184558"/>
                <a:gd name="connsiteY0" fmla="*/ 10791 h 164208"/>
                <a:gd name="connsiteX1" fmla="*/ 50334 w 184558"/>
                <a:gd name="connsiteY1" fmla="*/ 44347 h 164208"/>
                <a:gd name="connsiteX2" fmla="*/ 25167 w 184558"/>
                <a:gd name="connsiteY2" fmla="*/ 61125 h 164208"/>
                <a:gd name="connsiteX3" fmla="*/ 0 w 184558"/>
                <a:gd name="connsiteY3" fmla="*/ 111459 h 164208"/>
                <a:gd name="connsiteX4" fmla="*/ 8389 w 184558"/>
                <a:gd name="connsiteY4" fmla="*/ 136626 h 164208"/>
                <a:gd name="connsiteX5" fmla="*/ 109057 w 184558"/>
                <a:gd name="connsiteY5" fmla="*/ 153404 h 164208"/>
                <a:gd name="connsiteX6" fmla="*/ 167780 w 184558"/>
                <a:gd name="connsiteY6" fmla="*/ 94681 h 164208"/>
                <a:gd name="connsiteX7" fmla="*/ 184558 w 184558"/>
                <a:gd name="connsiteY7" fmla="*/ 44347 h 164208"/>
                <a:gd name="connsiteX8" fmla="*/ 176169 w 184558"/>
                <a:gd name="connsiteY8" fmla="*/ 10791 h 164208"/>
                <a:gd name="connsiteX9" fmla="*/ 92279 w 184558"/>
                <a:gd name="connsiteY9" fmla="*/ 10791 h 164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558" h="164208">
                  <a:moveTo>
                    <a:pt x="92279" y="10791"/>
                  </a:moveTo>
                  <a:cubicBezTo>
                    <a:pt x="71306" y="16384"/>
                    <a:pt x="64658" y="33604"/>
                    <a:pt x="50334" y="44347"/>
                  </a:cubicBezTo>
                  <a:cubicBezTo>
                    <a:pt x="42268" y="50396"/>
                    <a:pt x="32296" y="53996"/>
                    <a:pt x="25167" y="61125"/>
                  </a:cubicBezTo>
                  <a:cubicBezTo>
                    <a:pt x="8905" y="77387"/>
                    <a:pt x="6823" y="90990"/>
                    <a:pt x="0" y="111459"/>
                  </a:cubicBezTo>
                  <a:cubicBezTo>
                    <a:pt x="2796" y="119848"/>
                    <a:pt x="3484" y="129268"/>
                    <a:pt x="8389" y="136626"/>
                  </a:cubicBezTo>
                  <a:cubicBezTo>
                    <a:pt x="38094" y="181184"/>
                    <a:pt x="50295" y="159933"/>
                    <a:pt x="109057" y="153404"/>
                  </a:cubicBezTo>
                  <a:cubicBezTo>
                    <a:pt x="143867" y="141801"/>
                    <a:pt x="150953" y="145161"/>
                    <a:pt x="167780" y="94681"/>
                  </a:cubicBezTo>
                  <a:lnTo>
                    <a:pt x="184558" y="44347"/>
                  </a:lnTo>
                  <a:cubicBezTo>
                    <a:pt x="181762" y="33162"/>
                    <a:pt x="184923" y="18294"/>
                    <a:pt x="176169" y="10791"/>
                  </a:cubicBezTo>
                  <a:cubicBezTo>
                    <a:pt x="151436" y="-10408"/>
                    <a:pt x="113252" y="5198"/>
                    <a:pt x="92279" y="10791"/>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094BBBC6-E2A8-453A-9968-4BD65A4816C9}"/>
                </a:ext>
              </a:extLst>
            </p:cNvPr>
            <p:cNvSpPr/>
            <p:nvPr/>
          </p:nvSpPr>
          <p:spPr>
            <a:xfrm>
              <a:off x="7051607" y="2925009"/>
              <a:ext cx="302408" cy="134223"/>
            </a:xfrm>
            <a:custGeom>
              <a:avLst/>
              <a:gdLst>
                <a:gd name="connsiteX0" fmla="*/ 109057 w 302408"/>
                <a:gd name="connsiteY0" fmla="*/ 25167 h 134223"/>
                <a:gd name="connsiteX1" fmla="*/ 58723 w 302408"/>
                <a:gd name="connsiteY1" fmla="*/ 41945 h 134223"/>
                <a:gd name="connsiteX2" fmla="*/ 33556 w 302408"/>
                <a:gd name="connsiteY2" fmla="*/ 58722 h 134223"/>
                <a:gd name="connsiteX3" fmla="*/ 0 w 302408"/>
                <a:gd name="connsiteY3" fmla="*/ 75500 h 134223"/>
                <a:gd name="connsiteX4" fmla="*/ 8389 w 302408"/>
                <a:gd name="connsiteY4" fmla="*/ 109056 h 134223"/>
                <a:gd name="connsiteX5" fmla="*/ 67112 w 302408"/>
                <a:gd name="connsiteY5" fmla="*/ 134223 h 134223"/>
                <a:gd name="connsiteX6" fmla="*/ 201336 w 302408"/>
                <a:gd name="connsiteY6" fmla="*/ 125834 h 134223"/>
                <a:gd name="connsiteX7" fmla="*/ 251670 w 302408"/>
                <a:gd name="connsiteY7" fmla="*/ 109056 h 134223"/>
                <a:gd name="connsiteX8" fmla="*/ 276837 w 302408"/>
                <a:gd name="connsiteY8" fmla="*/ 100667 h 134223"/>
                <a:gd name="connsiteX9" fmla="*/ 302004 w 302408"/>
                <a:gd name="connsiteY9" fmla="*/ 50333 h 134223"/>
                <a:gd name="connsiteX10" fmla="*/ 276837 w 302408"/>
                <a:gd name="connsiteY10" fmla="*/ 25167 h 134223"/>
                <a:gd name="connsiteX11" fmla="*/ 226503 w 302408"/>
                <a:gd name="connsiteY11" fmla="*/ 0 h 134223"/>
                <a:gd name="connsiteX12" fmla="*/ 117446 w 302408"/>
                <a:gd name="connsiteY12" fmla="*/ 8389 h 134223"/>
                <a:gd name="connsiteX13" fmla="*/ 109057 w 302408"/>
                <a:gd name="connsiteY13" fmla="*/ 25167 h 134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2408" h="134223">
                  <a:moveTo>
                    <a:pt x="109057" y="25167"/>
                  </a:moveTo>
                  <a:cubicBezTo>
                    <a:pt x="99270" y="30760"/>
                    <a:pt x="74884" y="34762"/>
                    <a:pt x="58723" y="41945"/>
                  </a:cubicBezTo>
                  <a:cubicBezTo>
                    <a:pt x="49510" y="46040"/>
                    <a:pt x="42310" y="53720"/>
                    <a:pt x="33556" y="58722"/>
                  </a:cubicBezTo>
                  <a:cubicBezTo>
                    <a:pt x="22698" y="64926"/>
                    <a:pt x="11185" y="69907"/>
                    <a:pt x="0" y="75500"/>
                  </a:cubicBezTo>
                  <a:cubicBezTo>
                    <a:pt x="2796" y="86685"/>
                    <a:pt x="1994" y="99463"/>
                    <a:pt x="8389" y="109056"/>
                  </a:cubicBezTo>
                  <a:cubicBezTo>
                    <a:pt x="19976" y="126436"/>
                    <a:pt x="50275" y="130014"/>
                    <a:pt x="67112" y="134223"/>
                  </a:cubicBezTo>
                  <a:cubicBezTo>
                    <a:pt x="111853" y="131427"/>
                    <a:pt x="156918" y="131891"/>
                    <a:pt x="201336" y="125834"/>
                  </a:cubicBezTo>
                  <a:cubicBezTo>
                    <a:pt x="218859" y="123444"/>
                    <a:pt x="234892" y="114649"/>
                    <a:pt x="251670" y="109056"/>
                  </a:cubicBezTo>
                  <a:lnTo>
                    <a:pt x="276837" y="100667"/>
                  </a:lnTo>
                  <a:cubicBezTo>
                    <a:pt x="280920" y="94543"/>
                    <a:pt x="305863" y="61910"/>
                    <a:pt x="302004" y="50333"/>
                  </a:cubicBezTo>
                  <a:cubicBezTo>
                    <a:pt x="298252" y="39078"/>
                    <a:pt x="285951" y="32762"/>
                    <a:pt x="276837" y="25167"/>
                  </a:cubicBezTo>
                  <a:cubicBezTo>
                    <a:pt x="255153" y="7097"/>
                    <a:pt x="251727" y="8408"/>
                    <a:pt x="226503" y="0"/>
                  </a:cubicBezTo>
                  <a:cubicBezTo>
                    <a:pt x="190151" y="2796"/>
                    <a:pt x="153683" y="4363"/>
                    <a:pt x="117446" y="8389"/>
                  </a:cubicBezTo>
                  <a:cubicBezTo>
                    <a:pt x="103275" y="9964"/>
                    <a:pt x="118844" y="19574"/>
                    <a:pt x="109057" y="25167"/>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1AEF76F2-D4B8-4A90-99D9-DAF19DB9F9D9}"/>
                </a:ext>
              </a:extLst>
            </p:cNvPr>
            <p:cNvSpPr/>
            <p:nvPr/>
          </p:nvSpPr>
          <p:spPr>
            <a:xfrm>
              <a:off x="7059996" y="3087237"/>
              <a:ext cx="202848" cy="192287"/>
            </a:xfrm>
            <a:custGeom>
              <a:avLst/>
              <a:gdLst>
                <a:gd name="connsiteX0" fmla="*/ 151002 w 202848"/>
                <a:gd name="connsiteY0" fmla="*/ 55885 h 192287"/>
                <a:gd name="connsiteX1" fmla="*/ 41945 w 202848"/>
                <a:gd name="connsiteY1" fmla="*/ 64274 h 192287"/>
                <a:gd name="connsiteX2" fmla="*/ 16778 w 202848"/>
                <a:gd name="connsiteY2" fmla="*/ 72663 h 192287"/>
                <a:gd name="connsiteX3" fmla="*/ 0 w 202848"/>
                <a:gd name="connsiteY3" fmla="*/ 122997 h 192287"/>
                <a:gd name="connsiteX4" fmla="*/ 8389 w 202848"/>
                <a:gd name="connsiteY4" fmla="*/ 173331 h 192287"/>
                <a:gd name="connsiteX5" fmla="*/ 125835 w 202848"/>
                <a:gd name="connsiteY5" fmla="*/ 181720 h 192287"/>
                <a:gd name="connsiteX6" fmla="*/ 176169 w 202848"/>
                <a:gd name="connsiteY6" fmla="*/ 164942 h 192287"/>
                <a:gd name="connsiteX7" fmla="*/ 192947 w 202848"/>
                <a:gd name="connsiteY7" fmla="*/ 114608 h 192287"/>
                <a:gd name="connsiteX8" fmla="*/ 201336 w 202848"/>
                <a:gd name="connsiteY8" fmla="*/ 89441 h 192287"/>
                <a:gd name="connsiteX9" fmla="*/ 192947 w 202848"/>
                <a:gd name="connsiteY9" fmla="*/ 22329 h 192287"/>
                <a:gd name="connsiteX10" fmla="*/ 151002 w 202848"/>
                <a:gd name="connsiteY10" fmla="*/ 55885 h 19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848" h="192287">
                  <a:moveTo>
                    <a:pt x="151002" y="55885"/>
                  </a:moveTo>
                  <a:cubicBezTo>
                    <a:pt x="125835" y="62876"/>
                    <a:pt x="78123" y="59752"/>
                    <a:pt x="41945" y="64274"/>
                  </a:cubicBezTo>
                  <a:cubicBezTo>
                    <a:pt x="33171" y="65371"/>
                    <a:pt x="21918" y="65467"/>
                    <a:pt x="16778" y="72663"/>
                  </a:cubicBezTo>
                  <a:cubicBezTo>
                    <a:pt x="6498" y="87054"/>
                    <a:pt x="0" y="122997"/>
                    <a:pt x="0" y="122997"/>
                  </a:cubicBezTo>
                  <a:cubicBezTo>
                    <a:pt x="2796" y="139775"/>
                    <a:pt x="782" y="158117"/>
                    <a:pt x="8389" y="173331"/>
                  </a:cubicBezTo>
                  <a:cubicBezTo>
                    <a:pt x="26819" y="210191"/>
                    <a:pt x="122882" y="181988"/>
                    <a:pt x="125835" y="181720"/>
                  </a:cubicBezTo>
                  <a:cubicBezTo>
                    <a:pt x="142613" y="176127"/>
                    <a:pt x="170576" y="181720"/>
                    <a:pt x="176169" y="164942"/>
                  </a:cubicBezTo>
                  <a:lnTo>
                    <a:pt x="192947" y="114608"/>
                  </a:lnTo>
                  <a:lnTo>
                    <a:pt x="201336" y="89441"/>
                  </a:lnTo>
                  <a:cubicBezTo>
                    <a:pt x="198540" y="67070"/>
                    <a:pt x="210743" y="36170"/>
                    <a:pt x="192947" y="22329"/>
                  </a:cubicBezTo>
                  <a:cubicBezTo>
                    <a:pt x="111961" y="-40660"/>
                    <a:pt x="176169" y="48894"/>
                    <a:pt x="151002" y="55885"/>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C2FEF280-45C4-45D1-881B-2F350C7A5539}"/>
                </a:ext>
              </a:extLst>
            </p:cNvPr>
            <p:cNvSpPr/>
            <p:nvPr/>
          </p:nvSpPr>
          <p:spPr>
            <a:xfrm>
              <a:off x="7040527" y="3302513"/>
              <a:ext cx="111748" cy="184558"/>
            </a:xfrm>
            <a:custGeom>
              <a:avLst/>
              <a:gdLst>
                <a:gd name="connsiteX0" fmla="*/ 11080 w 111748"/>
                <a:gd name="connsiteY0" fmla="*/ 117446 h 184558"/>
                <a:gd name="connsiteX1" fmla="*/ 2691 w 111748"/>
                <a:gd name="connsiteY1" fmla="*/ 159391 h 184558"/>
                <a:gd name="connsiteX2" fmla="*/ 53025 w 111748"/>
                <a:gd name="connsiteY2" fmla="*/ 184558 h 184558"/>
                <a:gd name="connsiteX3" fmla="*/ 78192 w 111748"/>
                <a:gd name="connsiteY3" fmla="*/ 176169 h 184558"/>
                <a:gd name="connsiteX4" fmla="*/ 111748 w 111748"/>
                <a:gd name="connsiteY4" fmla="*/ 125835 h 184558"/>
                <a:gd name="connsiteX5" fmla="*/ 103359 w 111748"/>
                <a:gd name="connsiteY5" fmla="*/ 8389 h 184558"/>
                <a:gd name="connsiteX6" fmla="*/ 78192 w 111748"/>
                <a:gd name="connsiteY6" fmla="*/ 0 h 184558"/>
                <a:gd name="connsiteX7" fmla="*/ 11080 w 111748"/>
                <a:gd name="connsiteY7" fmla="*/ 8389 h 184558"/>
                <a:gd name="connsiteX8" fmla="*/ 2691 w 111748"/>
                <a:gd name="connsiteY8" fmla="*/ 83890 h 184558"/>
                <a:gd name="connsiteX9" fmla="*/ 11080 w 111748"/>
                <a:gd name="connsiteY9" fmla="*/ 117446 h 18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748" h="184558">
                  <a:moveTo>
                    <a:pt x="11080" y="117446"/>
                  </a:moveTo>
                  <a:cubicBezTo>
                    <a:pt x="11080" y="130029"/>
                    <a:pt x="-1226" y="145681"/>
                    <a:pt x="2691" y="159391"/>
                  </a:cubicBezTo>
                  <a:cubicBezTo>
                    <a:pt x="6115" y="171374"/>
                    <a:pt x="43816" y="181488"/>
                    <a:pt x="53025" y="184558"/>
                  </a:cubicBezTo>
                  <a:cubicBezTo>
                    <a:pt x="61414" y="181762"/>
                    <a:pt x="71939" y="182422"/>
                    <a:pt x="78192" y="176169"/>
                  </a:cubicBezTo>
                  <a:cubicBezTo>
                    <a:pt x="92451" y="161910"/>
                    <a:pt x="111748" y="125835"/>
                    <a:pt x="111748" y="125835"/>
                  </a:cubicBezTo>
                  <a:cubicBezTo>
                    <a:pt x="108952" y="86686"/>
                    <a:pt x="113472" y="46312"/>
                    <a:pt x="103359" y="8389"/>
                  </a:cubicBezTo>
                  <a:cubicBezTo>
                    <a:pt x="101081" y="-155"/>
                    <a:pt x="87035" y="0"/>
                    <a:pt x="78192" y="0"/>
                  </a:cubicBezTo>
                  <a:cubicBezTo>
                    <a:pt x="55647" y="0"/>
                    <a:pt x="33451" y="5593"/>
                    <a:pt x="11080" y="8389"/>
                  </a:cubicBezTo>
                  <a:cubicBezTo>
                    <a:pt x="8284" y="33556"/>
                    <a:pt x="6854" y="58913"/>
                    <a:pt x="2691" y="83890"/>
                  </a:cubicBezTo>
                  <a:cubicBezTo>
                    <a:pt x="-6582" y="139530"/>
                    <a:pt x="11080" y="104863"/>
                    <a:pt x="11080" y="117446"/>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142FC830-ACEF-4ADB-A5DE-C5101CA1099F}"/>
                </a:ext>
              </a:extLst>
            </p:cNvPr>
            <p:cNvSpPr/>
            <p:nvPr/>
          </p:nvSpPr>
          <p:spPr>
            <a:xfrm>
              <a:off x="7169053" y="3343466"/>
              <a:ext cx="184663" cy="155335"/>
            </a:xfrm>
            <a:custGeom>
              <a:avLst/>
              <a:gdLst>
                <a:gd name="connsiteX0" fmla="*/ 67112 w 184663"/>
                <a:gd name="connsiteY0" fmla="*/ 992 h 155335"/>
                <a:gd name="connsiteX1" fmla="*/ 25167 w 184663"/>
                <a:gd name="connsiteY1" fmla="*/ 34548 h 155335"/>
                <a:gd name="connsiteX2" fmla="*/ 8389 w 184663"/>
                <a:gd name="connsiteY2" fmla="*/ 84882 h 155335"/>
                <a:gd name="connsiteX3" fmla="*/ 0 w 184663"/>
                <a:gd name="connsiteY3" fmla="*/ 110049 h 155335"/>
                <a:gd name="connsiteX4" fmla="*/ 8389 w 184663"/>
                <a:gd name="connsiteY4" fmla="*/ 151994 h 155335"/>
                <a:gd name="connsiteX5" fmla="*/ 92279 w 184663"/>
                <a:gd name="connsiteY5" fmla="*/ 143605 h 155335"/>
                <a:gd name="connsiteX6" fmla="*/ 142613 w 184663"/>
                <a:gd name="connsiteY6" fmla="*/ 118438 h 155335"/>
                <a:gd name="connsiteX7" fmla="*/ 167780 w 184663"/>
                <a:gd name="connsiteY7" fmla="*/ 93271 h 155335"/>
                <a:gd name="connsiteX8" fmla="*/ 176169 w 184663"/>
                <a:gd name="connsiteY8" fmla="*/ 17770 h 155335"/>
                <a:gd name="connsiteX9" fmla="*/ 151002 w 184663"/>
                <a:gd name="connsiteY9" fmla="*/ 9381 h 155335"/>
                <a:gd name="connsiteX10" fmla="*/ 67112 w 184663"/>
                <a:gd name="connsiteY10" fmla="*/ 992 h 15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663" h="155335">
                  <a:moveTo>
                    <a:pt x="67112" y="992"/>
                  </a:moveTo>
                  <a:cubicBezTo>
                    <a:pt x="46140" y="5186"/>
                    <a:pt x="35435" y="19879"/>
                    <a:pt x="25167" y="34548"/>
                  </a:cubicBezTo>
                  <a:cubicBezTo>
                    <a:pt x="15025" y="49037"/>
                    <a:pt x="13982" y="68104"/>
                    <a:pt x="8389" y="84882"/>
                  </a:cubicBezTo>
                  <a:lnTo>
                    <a:pt x="0" y="110049"/>
                  </a:lnTo>
                  <a:cubicBezTo>
                    <a:pt x="2796" y="124031"/>
                    <a:pt x="-5011" y="147121"/>
                    <a:pt x="8389" y="151994"/>
                  </a:cubicBezTo>
                  <a:cubicBezTo>
                    <a:pt x="34800" y="161598"/>
                    <a:pt x="64503" y="147878"/>
                    <a:pt x="92279" y="143605"/>
                  </a:cubicBezTo>
                  <a:cubicBezTo>
                    <a:pt x="110840" y="140750"/>
                    <a:pt x="128527" y="130177"/>
                    <a:pt x="142613" y="118438"/>
                  </a:cubicBezTo>
                  <a:cubicBezTo>
                    <a:pt x="151727" y="110843"/>
                    <a:pt x="159391" y="101660"/>
                    <a:pt x="167780" y="93271"/>
                  </a:cubicBezTo>
                  <a:cubicBezTo>
                    <a:pt x="173373" y="76493"/>
                    <a:pt x="197141" y="38742"/>
                    <a:pt x="176169" y="17770"/>
                  </a:cubicBezTo>
                  <a:cubicBezTo>
                    <a:pt x="169916" y="11517"/>
                    <a:pt x="159828" y="9933"/>
                    <a:pt x="151002" y="9381"/>
                  </a:cubicBezTo>
                  <a:cubicBezTo>
                    <a:pt x="114720" y="7113"/>
                    <a:pt x="88084" y="-3202"/>
                    <a:pt x="67112" y="992"/>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2DC1453D-6F56-4BBB-92F7-0F752F73AD84}"/>
                </a:ext>
              </a:extLst>
            </p:cNvPr>
            <p:cNvSpPr/>
            <p:nvPr/>
          </p:nvSpPr>
          <p:spPr>
            <a:xfrm>
              <a:off x="7270148" y="3092372"/>
              <a:ext cx="184131" cy="235308"/>
            </a:xfrm>
            <a:custGeom>
              <a:avLst/>
              <a:gdLst>
                <a:gd name="connsiteX0" fmla="*/ 16351 w 184131"/>
                <a:gd name="connsiteY0" fmla="*/ 151418 h 235308"/>
                <a:gd name="connsiteX1" fmla="*/ 58296 w 184131"/>
                <a:gd name="connsiteY1" fmla="*/ 201752 h 235308"/>
                <a:gd name="connsiteX2" fmla="*/ 108630 w 184131"/>
                <a:gd name="connsiteY2" fmla="*/ 235308 h 235308"/>
                <a:gd name="connsiteX3" fmla="*/ 158964 w 184131"/>
                <a:gd name="connsiteY3" fmla="*/ 226919 h 235308"/>
                <a:gd name="connsiteX4" fmla="*/ 167353 w 184131"/>
                <a:gd name="connsiteY4" fmla="*/ 201752 h 235308"/>
                <a:gd name="connsiteX5" fmla="*/ 184131 w 184131"/>
                <a:gd name="connsiteY5" fmla="*/ 101084 h 235308"/>
                <a:gd name="connsiteX6" fmla="*/ 175742 w 184131"/>
                <a:gd name="connsiteY6" fmla="*/ 17194 h 235308"/>
                <a:gd name="connsiteX7" fmla="*/ 150575 w 184131"/>
                <a:gd name="connsiteY7" fmla="*/ 416 h 235308"/>
                <a:gd name="connsiteX8" fmla="*/ 33129 w 184131"/>
                <a:gd name="connsiteY8" fmla="*/ 8805 h 235308"/>
                <a:gd name="connsiteX9" fmla="*/ 16351 w 184131"/>
                <a:gd name="connsiteY9" fmla="*/ 75917 h 235308"/>
                <a:gd name="connsiteX10" fmla="*/ 7962 w 184131"/>
                <a:gd name="connsiteY10" fmla="*/ 109473 h 235308"/>
                <a:gd name="connsiteX11" fmla="*/ 16351 w 184131"/>
                <a:gd name="connsiteY11" fmla="*/ 151418 h 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131" h="235308">
                  <a:moveTo>
                    <a:pt x="16351" y="151418"/>
                  </a:moveTo>
                  <a:cubicBezTo>
                    <a:pt x="24740" y="166798"/>
                    <a:pt x="14334" y="177329"/>
                    <a:pt x="58296" y="201752"/>
                  </a:cubicBezTo>
                  <a:cubicBezTo>
                    <a:pt x="75923" y="211545"/>
                    <a:pt x="108630" y="235308"/>
                    <a:pt x="108630" y="235308"/>
                  </a:cubicBezTo>
                  <a:cubicBezTo>
                    <a:pt x="125408" y="232512"/>
                    <a:pt x="144196" y="235358"/>
                    <a:pt x="158964" y="226919"/>
                  </a:cubicBezTo>
                  <a:cubicBezTo>
                    <a:pt x="166642" y="222532"/>
                    <a:pt x="165771" y="210452"/>
                    <a:pt x="167353" y="201752"/>
                  </a:cubicBezTo>
                  <a:cubicBezTo>
                    <a:pt x="193537" y="57739"/>
                    <a:pt x="161905" y="189989"/>
                    <a:pt x="184131" y="101084"/>
                  </a:cubicBezTo>
                  <a:cubicBezTo>
                    <a:pt x="181335" y="73121"/>
                    <a:pt x="184629" y="43855"/>
                    <a:pt x="175742" y="17194"/>
                  </a:cubicBezTo>
                  <a:cubicBezTo>
                    <a:pt x="172554" y="7629"/>
                    <a:pt x="160640" y="1008"/>
                    <a:pt x="150575" y="416"/>
                  </a:cubicBezTo>
                  <a:cubicBezTo>
                    <a:pt x="111394" y="-1889"/>
                    <a:pt x="72278" y="6009"/>
                    <a:pt x="33129" y="8805"/>
                  </a:cubicBezTo>
                  <a:cubicBezTo>
                    <a:pt x="16073" y="94083"/>
                    <a:pt x="33548" y="15727"/>
                    <a:pt x="16351" y="75917"/>
                  </a:cubicBezTo>
                  <a:cubicBezTo>
                    <a:pt x="13184" y="87003"/>
                    <a:pt x="11275" y="98430"/>
                    <a:pt x="7962" y="109473"/>
                  </a:cubicBezTo>
                  <a:cubicBezTo>
                    <a:pt x="-10585" y="171295"/>
                    <a:pt x="7962" y="136038"/>
                    <a:pt x="16351" y="151418"/>
                  </a:cubicBezTo>
                  <a:close/>
                </a:path>
              </a:pathLst>
            </a:cu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6" name="Picture 125">
            <a:extLst>
              <a:ext uri="{FF2B5EF4-FFF2-40B4-BE49-F238E27FC236}">
                <a16:creationId xmlns:a16="http://schemas.microsoft.com/office/drawing/2014/main" id="{7F42DBC6-C29B-4463-BB79-1CAE5F388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10816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66ABE-EFE9-4FF4-A65D-89048EB61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TextBox 5">
            <a:extLst>
              <a:ext uri="{FF2B5EF4-FFF2-40B4-BE49-F238E27FC236}">
                <a16:creationId xmlns:a16="http://schemas.microsoft.com/office/drawing/2014/main" id="{76494CBE-F67C-46D5-B50F-A21724432602}"/>
              </a:ext>
            </a:extLst>
          </p:cNvPr>
          <p:cNvSpPr txBox="1"/>
          <p:nvPr/>
        </p:nvSpPr>
        <p:spPr>
          <a:xfrm>
            <a:off x="1003004" y="978196"/>
            <a:ext cx="10185991" cy="3816429"/>
          </a:xfrm>
          <a:prstGeom prst="rect">
            <a:avLst/>
          </a:prstGeom>
          <a:noFill/>
        </p:spPr>
        <p:txBody>
          <a:bodyPr wrap="square" rtlCol="0">
            <a:spAutoFit/>
          </a:bodyPr>
          <a:lstStyle/>
          <a:p>
            <a:r>
              <a:rPr lang="en-US" sz="32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rPr>
              <a:t>“Just as thoughts are the language of the brain, feelings are the language of the body. And how you think and how you feel create a state of being. Your personality is made up of how you think, act, and feel. It is your state of being. Therefore, your same thoughts, actions, and feelings will keep you enslaved to the same past personal reality.” </a:t>
            </a:r>
          </a:p>
          <a:p>
            <a:r>
              <a:rPr lang="en-US" sz="3200" dirty="0">
                <a:solidFill>
                  <a:srgbClr val="672C57"/>
                </a:solidFill>
                <a:latin typeface="Calibri" panose="020F0502020204030204" pitchFamily="34" charset="0"/>
                <a:ea typeface="Calibri" panose="020F0502020204030204" pitchFamily="34" charset="0"/>
                <a:cs typeface="Calibri" panose="020F0502020204030204" pitchFamily="34" charset="0"/>
              </a:rPr>
              <a:t>						- Dr. Joe </a:t>
            </a:r>
            <a:r>
              <a:rPr lang="en-US" sz="3200" dirty="0" err="1">
                <a:solidFill>
                  <a:srgbClr val="672C57"/>
                </a:solidFill>
                <a:latin typeface="Calibri" panose="020F0502020204030204" pitchFamily="34" charset="0"/>
                <a:ea typeface="Calibri" panose="020F0502020204030204" pitchFamily="34" charset="0"/>
                <a:cs typeface="Calibri" panose="020F0502020204030204" pitchFamily="34" charset="0"/>
              </a:rPr>
              <a:t>Dispenza</a:t>
            </a:r>
            <a:endParaRPr lang="en-US" sz="32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7820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66ABE-EFE9-4FF4-A65D-89048EB61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5" name="Picture 4" descr="Feelings Wheel That Helps You Describe Emotions - Simplemost">
            <a:extLst>
              <a:ext uri="{FF2B5EF4-FFF2-40B4-BE49-F238E27FC236}">
                <a16:creationId xmlns:a16="http://schemas.microsoft.com/office/drawing/2014/main" id="{B94CB849-381A-4A39-B048-57FCF791CC34}"/>
              </a:ext>
            </a:extLst>
          </p:cNvPr>
          <p:cNvPicPr>
            <a:picLocks noChangeAspect="1"/>
          </p:cNvPicPr>
          <p:nvPr/>
        </p:nvPicPr>
        <p:blipFill rotWithShape="1">
          <a:blip r:embed="rId3">
            <a:extLst>
              <a:ext uri="{28A0092B-C50C-407E-A947-70E740481C1C}">
                <a14:useLocalDpi xmlns:a14="http://schemas.microsoft.com/office/drawing/2010/main" val="0"/>
              </a:ext>
            </a:extLst>
          </a:blip>
          <a:srcRect l="7693" r="8333" b="1586"/>
          <a:stretch/>
        </p:blipFill>
        <p:spPr bwMode="auto">
          <a:xfrm>
            <a:off x="3200717" y="690562"/>
            <a:ext cx="5790565" cy="5476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1595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65327" y="721970"/>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62848" y="826206"/>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35409" y="2970470"/>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62848" y="5551255"/>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59348" y="2985253"/>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pic>
        <p:nvPicPr>
          <p:cNvPr id="24" name="Picture 23">
            <a:extLst>
              <a:ext uri="{FF2B5EF4-FFF2-40B4-BE49-F238E27FC236}">
                <a16:creationId xmlns:a16="http://schemas.microsoft.com/office/drawing/2014/main" id="{866A3A80-B41E-4117-B200-10783590B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559169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1941095"/>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Thoughts and emotions become intertwine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Reaction is so fast we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 be opening up for questions in a few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Grief Response</a:t>
            </a:r>
          </a:p>
        </p:txBody>
      </p:sp>
      <p:pic>
        <p:nvPicPr>
          <p:cNvPr id="24" name="Picture 23">
            <a:extLst>
              <a:ext uri="{FF2B5EF4-FFF2-40B4-BE49-F238E27FC236}">
                <a16:creationId xmlns:a16="http://schemas.microsoft.com/office/drawing/2014/main" id="{8FEC1171-CAFA-4A5D-909C-611B611430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707742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3914274"/>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Thoughts and emotions become intertwine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Reaction is so fast we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 be opening up for questions in a few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Grief Response</a:t>
            </a:r>
          </a:p>
        </p:txBody>
      </p:sp>
      <p:pic>
        <p:nvPicPr>
          <p:cNvPr id="24" name="Picture 23">
            <a:extLst>
              <a:ext uri="{FF2B5EF4-FFF2-40B4-BE49-F238E27FC236}">
                <a16:creationId xmlns:a16="http://schemas.microsoft.com/office/drawing/2014/main" id="{5252F635-200E-469C-A950-BA5F06047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2122459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4251158" y="0"/>
            <a:ext cx="7940842"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Thoughts and emotions become intertwine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Reaction is so fast we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 be opening up for questions in a few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Grief Response</a:t>
            </a:r>
          </a:p>
        </p:txBody>
      </p:sp>
      <p:pic>
        <p:nvPicPr>
          <p:cNvPr id="24" name="Picture 23">
            <a:extLst>
              <a:ext uri="{FF2B5EF4-FFF2-40B4-BE49-F238E27FC236}">
                <a16:creationId xmlns:a16="http://schemas.microsoft.com/office/drawing/2014/main" id="{37B754FA-9792-4FF3-8CB3-9F19AC199B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9886511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288758" y="0"/>
            <a:ext cx="12480758"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CCA64A5-0313-4B73-914B-2B7B1BAF2ADA}"/>
              </a:ext>
            </a:extLst>
          </p:cNvPr>
          <p:cNvSpPr txBox="1"/>
          <p:nvPr/>
        </p:nvSpPr>
        <p:spPr>
          <a:xfrm>
            <a:off x="131826" y="-1698171"/>
            <a:ext cx="498881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Thoughts and emotions become intertwine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Reaction is so fast we don’t even think about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learn practiced, thoughts, feels &amp; behaviors</a:t>
            </a:r>
          </a:p>
        </p:txBody>
      </p:sp>
      <p:sp>
        <p:nvSpPr>
          <p:cNvPr id="4" name="TextBox 3">
            <a:extLst>
              <a:ext uri="{FF2B5EF4-FFF2-40B4-BE49-F238E27FC236}">
                <a16:creationId xmlns:a16="http://schemas.microsoft.com/office/drawing/2014/main" id="{6296DB24-8A6C-481B-865F-8A21E724DCCD}"/>
              </a:ext>
            </a:extLst>
          </p:cNvPr>
          <p:cNvSpPr txBox="1"/>
          <p:nvPr/>
        </p:nvSpPr>
        <p:spPr>
          <a:xfrm>
            <a:off x="5381897" y="-1698171"/>
            <a:ext cx="48855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 be opening up for questions in a few minutes.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can type them in the chat as we go</a:t>
            </a:r>
          </a:p>
        </p:txBody>
      </p:sp>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Results</a:t>
                </a:r>
              </a:p>
            </p:txBody>
          </p:sp>
        </p:gr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Grief Response</a:t>
            </a:r>
          </a:p>
        </p:txBody>
      </p:sp>
      <p:pic>
        <p:nvPicPr>
          <p:cNvPr id="24" name="Picture 23">
            <a:extLst>
              <a:ext uri="{FF2B5EF4-FFF2-40B4-BE49-F238E27FC236}">
                <a16:creationId xmlns:a16="http://schemas.microsoft.com/office/drawing/2014/main" id="{B89F274F-59DD-4567-B2EA-9CA04F272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88155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5C6AF0-36BA-4783-96B3-36BB3F51DAD5}"/>
              </a:ext>
            </a:extLst>
          </p:cNvPr>
          <p:cNvSpPr/>
          <p:nvPr/>
        </p:nvSpPr>
        <p:spPr>
          <a:xfrm>
            <a:off x="-288758" y="0"/>
            <a:ext cx="12480758" cy="685800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65327" y="721970"/>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7824651" y="2385695"/>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048111" y="2583636"/>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8334459" y="2802565"/>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8631040" y="2978409"/>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Results</a:t>
              </a:r>
            </a:p>
          </p:txBody>
        </p:sp>
      </p:grpSp>
      <p:sp>
        <p:nvSpPr>
          <p:cNvPr id="7" name="TextBox 6">
            <a:extLst>
              <a:ext uri="{FF2B5EF4-FFF2-40B4-BE49-F238E27FC236}">
                <a16:creationId xmlns:a16="http://schemas.microsoft.com/office/drawing/2014/main" id="{39335D83-F86B-433C-B34D-4FD7C24A304A}"/>
              </a:ext>
            </a:extLst>
          </p:cNvPr>
          <p:cNvSpPr txBox="1"/>
          <p:nvPr/>
        </p:nvSpPr>
        <p:spPr>
          <a:xfrm>
            <a:off x="8135409" y="1087290"/>
            <a:ext cx="28152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546A">
                    <a:lumMod val="75000"/>
                  </a:srgbClr>
                </a:solidFill>
                <a:effectLst/>
                <a:uLnTx/>
                <a:uFillTx/>
                <a:latin typeface="Calibri" panose="020F0502020204030204"/>
                <a:ea typeface="+mn-ea"/>
                <a:cs typeface="+mn-cs"/>
              </a:rPr>
              <a:t>Grief Response</a:t>
            </a:r>
          </a:p>
        </p:txBody>
      </p:sp>
      <p:pic>
        <p:nvPicPr>
          <p:cNvPr id="24" name="Picture 23">
            <a:extLst>
              <a:ext uri="{FF2B5EF4-FFF2-40B4-BE49-F238E27FC236}">
                <a16:creationId xmlns:a16="http://schemas.microsoft.com/office/drawing/2014/main" id="{5C10C5B9-F346-4107-BFC0-9D388844E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42849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838200" y="608405"/>
            <a:ext cx="10515600" cy="1325563"/>
          </a:xfrm>
        </p:spPr>
        <p:txBody>
          <a:bodyPr/>
          <a:lstStyle/>
          <a:p>
            <a:r>
              <a:rPr lang="en-US" dirty="0">
                <a:solidFill>
                  <a:srgbClr val="7D8A3C"/>
                </a:solidFill>
                <a:latin typeface="Playlist" pitchFamily="50" charset="0"/>
              </a:rPr>
              <a:t>Coaching Timeline &amp; Graph/Map</a:t>
            </a:r>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p:txBody>
          <a:bodyPr/>
          <a:lstStyle/>
          <a:p>
            <a:pPr marL="0" indent="0">
              <a:buNone/>
            </a:pPr>
            <a:r>
              <a:rPr lang="en-US" dirty="0">
                <a:solidFill>
                  <a:srgbClr val="672C57"/>
                </a:solidFill>
              </a:rPr>
              <a:t>Before/During their share:</a:t>
            </a:r>
          </a:p>
          <a:p>
            <a:r>
              <a:rPr lang="en-US" dirty="0">
                <a:solidFill>
                  <a:srgbClr val="672C57"/>
                </a:solidFill>
              </a:rPr>
              <a:t>Inform them you’ll be silent while they share</a:t>
            </a:r>
          </a:p>
          <a:p>
            <a:r>
              <a:rPr lang="en-US" dirty="0">
                <a:solidFill>
                  <a:srgbClr val="672C57"/>
                </a:solidFill>
              </a:rPr>
              <a:t>Comments will change their flow and direction</a:t>
            </a:r>
          </a:p>
          <a:p>
            <a:r>
              <a:rPr lang="en-US" dirty="0">
                <a:solidFill>
                  <a:srgbClr val="672C57"/>
                </a:solidFill>
              </a:rPr>
              <a:t>Listen intently to their share</a:t>
            </a:r>
          </a:p>
          <a:p>
            <a:endParaRPr lang="en-US" dirty="0">
              <a:solidFill>
                <a:srgbClr val="672C57"/>
              </a:solidFill>
            </a:endParaRPr>
          </a:p>
        </p:txBody>
      </p:sp>
      <p:pic>
        <p:nvPicPr>
          <p:cNvPr id="4" name="Picture 3">
            <a:extLst>
              <a:ext uri="{FF2B5EF4-FFF2-40B4-BE49-F238E27FC236}">
                <a16:creationId xmlns:a16="http://schemas.microsoft.com/office/drawing/2014/main" id="{9E6F15F5-AB97-4446-B1C7-98FEDB151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60915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40CDC2F-1FDF-4D4D-97A7-B57F33688454}"/>
              </a:ext>
            </a:extLst>
          </p:cNvPr>
          <p:cNvGrpSpPr/>
          <p:nvPr/>
        </p:nvGrpSpPr>
        <p:grpSpPr>
          <a:xfrm>
            <a:off x="2059348" y="721970"/>
            <a:ext cx="8073303" cy="5414060"/>
            <a:chOff x="2088931" y="407958"/>
            <a:chExt cx="8073303" cy="5414060"/>
          </a:xfrm>
        </p:grpSpPr>
        <p:pic>
          <p:nvPicPr>
            <p:cNvPr id="3" name="Graphic 2" descr="Arrow circle">
              <a:extLst>
                <a:ext uri="{FF2B5EF4-FFF2-40B4-BE49-F238E27FC236}">
                  <a16:creationId xmlns:a16="http://schemas.microsoft.com/office/drawing/2014/main" id="{AA3DDE39-2637-47F4-BEC3-4598E561C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826684">
              <a:off x="3394910" y="407958"/>
              <a:ext cx="5402179" cy="5402179"/>
            </a:xfrm>
            <a:prstGeom prst="rect">
              <a:avLst/>
            </a:prstGeom>
          </p:spPr>
        </p:pic>
        <p:grpSp>
          <p:nvGrpSpPr>
            <p:cNvPr id="12" name="Group 11">
              <a:extLst>
                <a:ext uri="{FF2B5EF4-FFF2-40B4-BE49-F238E27FC236}">
                  <a16:creationId xmlns:a16="http://schemas.microsoft.com/office/drawing/2014/main" id="{77DBA47B-3615-49D6-A1B8-82A36E9C31DD}"/>
                </a:ext>
              </a:extLst>
            </p:cNvPr>
            <p:cNvGrpSpPr/>
            <p:nvPr/>
          </p:nvGrpSpPr>
          <p:grpSpPr>
            <a:xfrm>
              <a:off x="5092431" y="512194"/>
              <a:ext cx="1997242" cy="584775"/>
              <a:chOff x="1431758" y="2035383"/>
              <a:chExt cx="1997242" cy="584775"/>
            </a:xfrm>
          </p:grpSpPr>
          <p:sp>
            <p:nvSpPr>
              <p:cNvPr id="13" name="Rectangle 12">
                <a:extLst>
                  <a:ext uri="{FF2B5EF4-FFF2-40B4-BE49-F238E27FC236}">
                    <a16:creationId xmlns:a16="http://schemas.microsoft.com/office/drawing/2014/main" id="{F589CBA1-8B07-4AA0-B7EA-8CCA05E872BE}"/>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7F17601-7394-49BD-80D0-89FC6FEDAEFD}"/>
                  </a:ext>
                </a:extLst>
              </p:cNvPr>
              <p:cNvSpPr txBox="1"/>
              <p:nvPr/>
            </p:nvSpPr>
            <p:spPr>
              <a:xfrm>
                <a:off x="1540190" y="2035383"/>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Thoughts</a:t>
                </a:r>
              </a:p>
            </p:txBody>
          </p:sp>
        </p:grpSp>
        <p:grpSp>
          <p:nvGrpSpPr>
            <p:cNvPr id="15" name="Group 14">
              <a:extLst>
                <a:ext uri="{FF2B5EF4-FFF2-40B4-BE49-F238E27FC236}">
                  <a16:creationId xmlns:a16="http://schemas.microsoft.com/office/drawing/2014/main" id="{4E736F7E-A5C8-4EC4-8045-3A90284CF820}"/>
                </a:ext>
              </a:extLst>
            </p:cNvPr>
            <p:cNvGrpSpPr/>
            <p:nvPr/>
          </p:nvGrpSpPr>
          <p:grpSpPr>
            <a:xfrm>
              <a:off x="8164992" y="2656458"/>
              <a:ext cx="1997242" cy="599558"/>
              <a:chOff x="1431758" y="1999179"/>
              <a:chExt cx="1997242" cy="599558"/>
            </a:xfrm>
          </p:grpSpPr>
          <p:sp>
            <p:nvSpPr>
              <p:cNvPr id="16" name="Rectangle 15">
                <a:extLst>
                  <a:ext uri="{FF2B5EF4-FFF2-40B4-BE49-F238E27FC236}">
                    <a16:creationId xmlns:a16="http://schemas.microsoft.com/office/drawing/2014/main" id="{BEF37055-787C-4750-8E4D-3091CE6FA99F}"/>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AB1626B-1B82-4E1F-B7C5-D3C2252AFB57}"/>
                  </a:ext>
                </a:extLst>
              </p:cNvPr>
              <p:cNvSpPr txBox="1"/>
              <p:nvPr/>
            </p:nvSpPr>
            <p:spPr>
              <a:xfrm>
                <a:off x="1485974" y="1999179"/>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Emotions</a:t>
                </a:r>
              </a:p>
            </p:txBody>
          </p:sp>
        </p:grpSp>
        <p:grpSp>
          <p:nvGrpSpPr>
            <p:cNvPr id="18" name="Group 17">
              <a:extLst>
                <a:ext uri="{FF2B5EF4-FFF2-40B4-BE49-F238E27FC236}">
                  <a16:creationId xmlns:a16="http://schemas.microsoft.com/office/drawing/2014/main" id="{0F5CCC40-3C2B-46BF-9530-0CA6F4614A91}"/>
                </a:ext>
              </a:extLst>
            </p:cNvPr>
            <p:cNvGrpSpPr/>
            <p:nvPr/>
          </p:nvGrpSpPr>
          <p:grpSpPr>
            <a:xfrm>
              <a:off x="5092431" y="5237243"/>
              <a:ext cx="1997242" cy="584775"/>
              <a:chOff x="1431758" y="2013962"/>
              <a:chExt cx="1997242" cy="584775"/>
            </a:xfrm>
          </p:grpSpPr>
          <p:sp>
            <p:nvSpPr>
              <p:cNvPr id="19" name="Rectangle 18">
                <a:extLst>
                  <a:ext uri="{FF2B5EF4-FFF2-40B4-BE49-F238E27FC236}">
                    <a16:creationId xmlns:a16="http://schemas.microsoft.com/office/drawing/2014/main" id="{6D4A8990-7D52-4892-8C1B-2CB8CE64D53B}"/>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F53629E4-4FCE-4DA3-9C62-23975AA618B1}"/>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Actions</a:t>
                </a:r>
              </a:p>
            </p:txBody>
          </p:sp>
        </p:grpSp>
        <p:grpSp>
          <p:nvGrpSpPr>
            <p:cNvPr id="21" name="Group 20">
              <a:extLst>
                <a:ext uri="{FF2B5EF4-FFF2-40B4-BE49-F238E27FC236}">
                  <a16:creationId xmlns:a16="http://schemas.microsoft.com/office/drawing/2014/main" id="{0824D5B3-354A-403A-A595-73B7B15C4447}"/>
                </a:ext>
              </a:extLst>
            </p:cNvPr>
            <p:cNvGrpSpPr/>
            <p:nvPr/>
          </p:nvGrpSpPr>
          <p:grpSpPr>
            <a:xfrm>
              <a:off x="2088931" y="2671241"/>
              <a:ext cx="1997242" cy="584775"/>
              <a:chOff x="1431758" y="2013962"/>
              <a:chExt cx="1997242" cy="584775"/>
            </a:xfrm>
          </p:grpSpPr>
          <p:sp>
            <p:nvSpPr>
              <p:cNvPr id="22" name="Rectangle 21">
                <a:extLst>
                  <a:ext uri="{FF2B5EF4-FFF2-40B4-BE49-F238E27FC236}">
                    <a16:creationId xmlns:a16="http://schemas.microsoft.com/office/drawing/2014/main" id="{9DB816C6-A2F3-4CC1-B008-4BF529CA272D}"/>
                  </a:ext>
                </a:extLst>
              </p:cNvPr>
              <p:cNvSpPr/>
              <p:nvPr/>
            </p:nvSpPr>
            <p:spPr>
              <a:xfrm>
                <a:off x="1431758" y="2045368"/>
                <a:ext cx="1997242" cy="55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12F5293-C7B9-48E6-BD97-15F85DFCCA62}"/>
                  </a:ext>
                </a:extLst>
              </p:cNvPr>
              <p:cNvSpPr txBox="1"/>
              <p:nvPr/>
            </p:nvSpPr>
            <p:spPr>
              <a:xfrm>
                <a:off x="1481027" y="2013962"/>
                <a:ext cx="18888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Results</a:t>
                </a:r>
              </a:p>
            </p:txBody>
          </p:sp>
        </p:grpSp>
      </p:grpSp>
      <p:pic>
        <p:nvPicPr>
          <p:cNvPr id="24" name="Picture 23">
            <a:extLst>
              <a:ext uri="{FF2B5EF4-FFF2-40B4-BE49-F238E27FC236}">
                <a16:creationId xmlns:a16="http://schemas.microsoft.com/office/drawing/2014/main" id="{FD9CD3AF-F602-437E-BFFF-08B390AB26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566329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666ABE-EFE9-4FF4-A65D-89048EB61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6" name="TextBox 5">
            <a:extLst>
              <a:ext uri="{FF2B5EF4-FFF2-40B4-BE49-F238E27FC236}">
                <a16:creationId xmlns:a16="http://schemas.microsoft.com/office/drawing/2014/main" id="{76494CBE-F67C-46D5-B50F-A21724432602}"/>
              </a:ext>
            </a:extLst>
          </p:cNvPr>
          <p:cNvSpPr txBox="1"/>
          <p:nvPr/>
        </p:nvSpPr>
        <p:spPr>
          <a:xfrm>
            <a:off x="1003004" y="1616150"/>
            <a:ext cx="10185991" cy="3046988"/>
          </a:xfrm>
          <a:prstGeom prst="rect">
            <a:avLst/>
          </a:prstGeom>
          <a:noFill/>
        </p:spPr>
        <p:txBody>
          <a:bodyPr wrap="square" rtlCol="0">
            <a:spAutoFit/>
          </a:bodyPr>
          <a:lstStyle/>
          <a:p>
            <a:pPr algn="ctr"/>
            <a:r>
              <a:rPr lang="en-US" sz="40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rPr>
              <a:t>Thoughts + Feelings + Actions = State of Being</a:t>
            </a:r>
          </a:p>
          <a:p>
            <a:pPr algn="ctr"/>
            <a:endParaRPr lang="en-US" sz="4000" dirty="0">
              <a:solidFill>
                <a:srgbClr val="672C57"/>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rPr>
              <a:t>Improved Thoughts </a:t>
            </a:r>
            <a:r>
              <a:rPr lang="en-US" sz="40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 </a:t>
            </a:r>
            <a:r>
              <a:rPr lang="en-US" sz="4000" dirty="0">
                <a:solidFill>
                  <a:srgbClr val="672C57"/>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I</a:t>
            </a:r>
            <a:r>
              <a:rPr lang="en-US" sz="40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mproved Feelings  Improved </a:t>
            </a:r>
            <a:r>
              <a:rPr lang="en-US" sz="4000" dirty="0">
                <a:solidFill>
                  <a:srgbClr val="672C57"/>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a:t>
            </a:r>
            <a:r>
              <a:rPr lang="en-US" sz="40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ctions  Improved State of Being</a:t>
            </a:r>
            <a:r>
              <a:rPr lang="en-US" sz="4000" dirty="0">
                <a:solidFill>
                  <a:srgbClr val="672C57"/>
                </a:solidFill>
                <a:effectLst/>
                <a:latin typeface="Calibri" panose="020F0502020204030204" pitchFamily="34" charset="0"/>
                <a:ea typeface="Times New Roman" panose="02020603050405020304" pitchFamily="18" charset="0"/>
                <a:cs typeface="Calibri" panose="020F0502020204030204" pitchFamily="34" charset="0"/>
              </a:rPr>
              <a:t> </a:t>
            </a:r>
          </a:p>
          <a:p>
            <a:pPr algn="ctr"/>
            <a:r>
              <a:rPr lang="en-US" sz="3200" dirty="0">
                <a:solidFill>
                  <a:srgbClr val="672C57"/>
                </a:solidFill>
                <a:latin typeface="Calibri" panose="020F0502020204030204" pitchFamily="34" charset="0"/>
                <a:ea typeface="Calibri" panose="020F0502020204030204" pitchFamily="34" charset="0"/>
                <a:cs typeface="Calibri" panose="020F0502020204030204" pitchFamily="34" charset="0"/>
              </a:rPr>
              <a:t>						</a:t>
            </a:r>
            <a:endParaRPr lang="en-US" dirty="0"/>
          </a:p>
        </p:txBody>
      </p:sp>
    </p:spTree>
    <p:extLst>
      <p:ext uri="{BB962C8B-B14F-4D97-AF65-F5344CB8AC3E}">
        <p14:creationId xmlns:p14="http://schemas.microsoft.com/office/powerpoint/2010/main" val="121978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6C83-76B6-428A-B4B7-D338494025FB}"/>
              </a:ext>
            </a:extLst>
          </p:cNvPr>
          <p:cNvSpPr>
            <a:spLocks noGrp="1"/>
          </p:cNvSpPr>
          <p:nvPr>
            <p:ph type="title"/>
          </p:nvPr>
        </p:nvSpPr>
        <p:spPr/>
        <p:txBody>
          <a:bodyPr/>
          <a:lstStyle/>
          <a:p>
            <a:r>
              <a:rPr lang="en-US" dirty="0">
                <a:solidFill>
                  <a:srgbClr val="7D8A3C"/>
                </a:solidFill>
                <a:latin typeface="Playlist" pitchFamily="50" charset="0"/>
              </a:rPr>
              <a:t>Allowing Emotion</a:t>
            </a:r>
          </a:p>
        </p:txBody>
      </p:sp>
      <p:sp>
        <p:nvSpPr>
          <p:cNvPr id="3" name="Content Placeholder 2">
            <a:extLst>
              <a:ext uri="{FF2B5EF4-FFF2-40B4-BE49-F238E27FC236}">
                <a16:creationId xmlns:a16="http://schemas.microsoft.com/office/drawing/2014/main" id="{E86FD12C-F859-4CEA-8142-96FB3902A2D4}"/>
              </a:ext>
            </a:extLst>
          </p:cNvPr>
          <p:cNvSpPr>
            <a:spLocks noGrp="1"/>
          </p:cNvSpPr>
          <p:nvPr>
            <p:ph idx="1"/>
          </p:nvPr>
        </p:nvSpPr>
        <p:spPr>
          <a:xfrm>
            <a:off x="838200" y="1556302"/>
            <a:ext cx="10515600" cy="4351338"/>
          </a:xfrm>
        </p:spPr>
        <p:txBody>
          <a:bodyPr>
            <a:normAutofit lnSpcReduction="10000"/>
          </a:bodyPr>
          <a:lstStyle/>
          <a:p>
            <a:r>
              <a:rPr lang="en-US" sz="3200" dirty="0">
                <a:solidFill>
                  <a:srgbClr val="672C57"/>
                </a:solidFill>
                <a:latin typeface="Calibri" panose="020F0502020204030204" pitchFamily="34" charset="0"/>
                <a:ea typeface="Calibri" panose="020F0502020204030204" pitchFamily="34" charset="0"/>
                <a:cs typeface="Calibri" panose="020F0502020204030204" pitchFamily="34" charset="0"/>
              </a:rPr>
              <a:t>Sit</a:t>
            </a:r>
            <a:r>
              <a:rPr lang="en-US" sz="32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 with the feeling and paying attention,</a:t>
            </a:r>
          </a:p>
          <a:p>
            <a:r>
              <a:rPr lang="en-US" sz="3200" dirty="0">
                <a:solidFill>
                  <a:srgbClr val="672C57"/>
                </a:solidFill>
                <a:latin typeface="Calibri" panose="020F0502020204030204" pitchFamily="34" charset="0"/>
                <a:ea typeface="Calibri" panose="020F0502020204030204" pitchFamily="34" charset="0"/>
                <a:cs typeface="Calibri" panose="020F0502020204030204" pitchFamily="34" charset="0"/>
              </a:rPr>
              <a:t>Breathe </a:t>
            </a:r>
            <a:r>
              <a:rPr lang="en-US" sz="32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deeply breath</a:t>
            </a:r>
          </a:p>
          <a:p>
            <a:r>
              <a:rPr lang="en-US" sz="3200" dirty="0">
                <a:solidFill>
                  <a:srgbClr val="672C57"/>
                </a:solidFill>
                <a:latin typeface="Calibri" panose="020F0502020204030204" pitchFamily="34" charset="0"/>
                <a:ea typeface="Calibri" panose="020F0502020204030204" pitchFamily="34" charset="0"/>
                <a:cs typeface="Calibri" panose="020F0502020204030204" pitchFamily="34" charset="0"/>
              </a:rPr>
              <a:t>G</a:t>
            </a:r>
            <a:r>
              <a:rPr lang="en-US" sz="32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o into your body</a:t>
            </a:r>
          </a:p>
          <a:p>
            <a:r>
              <a:rPr lang="en-US" sz="32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Ask these questions: </a:t>
            </a:r>
          </a:p>
          <a:p>
            <a:pPr lvl="1"/>
            <a:r>
              <a:rPr lang="en-US"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What am I feeling? Name it. </a:t>
            </a:r>
          </a:p>
          <a:p>
            <a:pPr lvl="1"/>
            <a:r>
              <a:rPr lang="en-US"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Where do I feel it in my body? </a:t>
            </a:r>
          </a:p>
          <a:p>
            <a:pPr lvl="1"/>
            <a:r>
              <a:rPr lang="en-US"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What does the vibration feel like? </a:t>
            </a:r>
          </a:p>
          <a:p>
            <a:pPr lvl="1"/>
            <a:r>
              <a:rPr lang="en-US"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Does it have a color, shape or texture? </a:t>
            </a:r>
          </a:p>
          <a:p>
            <a:pPr lvl="1"/>
            <a:r>
              <a:rPr lang="en-US"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Sit with the feeling, noticing it, paying attention to it and allowing it to continue to move through you until it’s run its course.</a:t>
            </a:r>
            <a:endParaRPr lang="en-US"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FF7169F9-2827-4AAE-8F80-B5D32901F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361361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6FD12C-F859-4CEA-8142-96FB3902A2D4}"/>
              </a:ext>
            </a:extLst>
          </p:cNvPr>
          <p:cNvSpPr>
            <a:spLocks noGrp="1"/>
          </p:cNvSpPr>
          <p:nvPr>
            <p:ph idx="1"/>
          </p:nvPr>
        </p:nvSpPr>
        <p:spPr>
          <a:xfrm>
            <a:off x="838200" y="2165867"/>
            <a:ext cx="10515600" cy="1106917"/>
          </a:xfrm>
        </p:spPr>
        <p:txBody>
          <a:bodyPr/>
          <a:lstStyle/>
          <a:p>
            <a:pPr marL="0" indent="0" algn="ctr">
              <a:buNone/>
            </a:pPr>
            <a:r>
              <a:rPr lang="en-US" sz="4800" b="1" dirty="0">
                <a:solidFill>
                  <a:srgbClr val="7D8A3C"/>
                </a:solidFill>
                <a:effectLst/>
                <a:latin typeface="Calibri" panose="020F0502020204030204" pitchFamily="34" charset="0"/>
                <a:ea typeface="Calibri" panose="020F0502020204030204" pitchFamily="34" charset="0"/>
                <a:cs typeface="Calibri" panose="020F0502020204030204" pitchFamily="34" charset="0"/>
              </a:rPr>
              <a:t>The Emotional Waiting Room</a:t>
            </a:r>
            <a:endParaRPr lang="en-US" sz="4800" b="1" dirty="0">
              <a:solidFill>
                <a:srgbClr val="7D8A3C"/>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7F45030D-9609-4112-B549-E81E8A9CC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2417479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E9B2-0E79-440D-9FDE-25DE55552F87}"/>
              </a:ext>
            </a:extLst>
          </p:cNvPr>
          <p:cNvSpPr>
            <a:spLocks noGrp="1"/>
          </p:cNvSpPr>
          <p:nvPr>
            <p:ph type="title"/>
          </p:nvPr>
        </p:nvSpPr>
        <p:spPr/>
        <p:txBody>
          <a:bodyPr/>
          <a:lstStyle/>
          <a:p>
            <a:r>
              <a:rPr lang="en-US" b="1" dirty="0">
                <a:solidFill>
                  <a:srgbClr val="672C57"/>
                </a:solidFill>
              </a:rPr>
              <a:t>Guilt, Shame &amp; Anger</a:t>
            </a:r>
          </a:p>
        </p:txBody>
      </p:sp>
      <p:sp>
        <p:nvSpPr>
          <p:cNvPr id="3" name="Content Placeholder 2">
            <a:extLst>
              <a:ext uri="{FF2B5EF4-FFF2-40B4-BE49-F238E27FC236}">
                <a16:creationId xmlns:a16="http://schemas.microsoft.com/office/drawing/2014/main" id="{33611802-43C5-4DDF-BD58-3EB201C3BD2E}"/>
              </a:ext>
            </a:extLst>
          </p:cNvPr>
          <p:cNvSpPr>
            <a:spLocks noGrp="1"/>
          </p:cNvSpPr>
          <p:nvPr>
            <p:ph idx="1"/>
          </p:nvPr>
        </p:nvSpPr>
        <p:spPr>
          <a:xfrm>
            <a:off x="838200" y="1506648"/>
            <a:ext cx="10515600" cy="4351338"/>
          </a:xfrm>
        </p:spPr>
        <p:txBody>
          <a:bodyPr>
            <a:normAutofit/>
          </a:bodyPr>
          <a:lstStyle/>
          <a:p>
            <a:pPr marL="0" indent="0">
              <a:buNone/>
            </a:pPr>
            <a:r>
              <a:rPr lang="en-US" sz="3200" b="1" dirty="0">
                <a:solidFill>
                  <a:srgbClr val="672C57"/>
                </a:solidFill>
              </a:rPr>
              <a:t>Guilt: </a:t>
            </a:r>
            <a:r>
              <a:rPr lang="en-US" sz="3200" b="0" i="0" dirty="0">
                <a:solidFill>
                  <a:srgbClr val="672C57"/>
                </a:solidFill>
                <a:effectLst/>
              </a:rPr>
              <a:t>the fact of having committed a specified or implied offense or crime.</a:t>
            </a:r>
            <a:r>
              <a:rPr lang="en-US" sz="3200" dirty="0">
                <a:solidFill>
                  <a:srgbClr val="672C57"/>
                </a:solidFill>
              </a:rPr>
              <a:t> </a:t>
            </a:r>
          </a:p>
          <a:p>
            <a:pPr marL="0" indent="0">
              <a:buNone/>
            </a:pPr>
            <a:endParaRPr lang="en-US" sz="3200" dirty="0">
              <a:solidFill>
                <a:srgbClr val="672C57"/>
              </a:solidFill>
            </a:endParaRPr>
          </a:p>
          <a:p>
            <a:pPr marL="0" indent="0">
              <a:buNone/>
            </a:pPr>
            <a:r>
              <a:rPr lang="en-US" sz="3200" b="1" dirty="0">
                <a:solidFill>
                  <a:srgbClr val="672C57"/>
                </a:solidFill>
              </a:rPr>
              <a:t>Shame: </a:t>
            </a:r>
            <a:r>
              <a:rPr lang="en-US" sz="3200" b="0" i="0" dirty="0">
                <a:solidFill>
                  <a:srgbClr val="672C57"/>
                </a:solidFill>
                <a:effectLst/>
              </a:rPr>
              <a:t>a painful feeling of humiliation or distress caused by the consciousness of wrong or foolish behavior. Dishonor; loss of respect</a:t>
            </a:r>
          </a:p>
          <a:p>
            <a:pPr marL="0" indent="0">
              <a:buNone/>
            </a:pPr>
            <a:endParaRPr lang="en-US" sz="3200" dirty="0">
              <a:solidFill>
                <a:srgbClr val="672C57"/>
              </a:solidFill>
            </a:endParaRPr>
          </a:p>
          <a:p>
            <a:pPr marL="0" indent="0">
              <a:buNone/>
            </a:pPr>
            <a:r>
              <a:rPr lang="en-US" sz="3200" b="1" dirty="0">
                <a:solidFill>
                  <a:srgbClr val="672C57"/>
                </a:solidFill>
              </a:rPr>
              <a:t>Anger: </a:t>
            </a:r>
            <a:r>
              <a:rPr lang="en-US" sz="3200" b="0" i="0" dirty="0">
                <a:solidFill>
                  <a:srgbClr val="672C57"/>
                </a:solidFill>
                <a:effectLst/>
              </a:rPr>
              <a:t>a strong feeling of annoyance, displeasure, or hostility.</a:t>
            </a:r>
            <a:endParaRPr lang="en-US" sz="3200" dirty="0">
              <a:solidFill>
                <a:srgbClr val="672C57"/>
              </a:solidFill>
            </a:endParaRPr>
          </a:p>
        </p:txBody>
      </p:sp>
      <p:pic>
        <p:nvPicPr>
          <p:cNvPr id="4" name="Picture 3">
            <a:extLst>
              <a:ext uri="{FF2B5EF4-FFF2-40B4-BE49-F238E27FC236}">
                <a16:creationId xmlns:a16="http://schemas.microsoft.com/office/drawing/2014/main" id="{4C9BEB84-09FF-45D8-8D07-DE264B4CF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83379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EAA2D74-176F-4C89-A337-B51BFE7BF5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 t="8036" r="1801" b="4840"/>
          <a:stretch/>
        </p:blipFill>
        <p:spPr bwMode="auto">
          <a:xfrm>
            <a:off x="2801099" y="1101322"/>
            <a:ext cx="6589802" cy="44760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sp>
        <p:nvSpPr>
          <p:cNvPr id="6" name="Title 5">
            <a:extLst>
              <a:ext uri="{FF2B5EF4-FFF2-40B4-BE49-F238E27FC236}">
                <a16:creationId xmlns:a16="http://schemas.microsoft.com/office/drawing/2014/main" id="{BDFB2D6A-7F66-4090-ADE8-22332E7C0442}"/>
              </a:ext>
            </a:extLst>
          </p:cNvPr>
          <p:cNvSpPr>
            <a:spLocks noGrp="1"/>
          </p:cNvSpPr>
          <p:nvPr>
            <p:ph type="title"/>
          </p:nvPr>
        </p:nvSpPr>
        <p:spPr>
          <a:xfrm>
            <a:off x="838200" y="-94605"/>
            <a:ext cx="10515600" cy="1325563"/>
          </a:xfrm>
        </p:spPr>
        <p:txBody>
          <a:bodyPr/>
          <a:lstStyle/>
          <a:p>
            <a:pPr algn="ctr"/>
            <a:r>
              <a:rPr lang="en-US" b="1" dirty="0">
                <a:solidFill>
                  <a:srgbClr val="660033"/>
                </a:solidFill>
              </a:rPr>
              <a:t>Levels of Consciousness</a:t>
            </a:r>
          </a:p>
        </p:txBody>
      </p:sp>
      <p:sp>
        <p:nvSpPr>
          <p:cNvPr id="7" name="Rectangle 6">
            <a:extLst>
              <a:ext uri="{FF2B5EF4-FFF2-40B4-BE49-F238E27FC236}">
                <a16:creationId xmlns:a16="http://schemas.microsoft.com/office/drawing/2014/main" id="{0DCEEEDC-F28C-41A1-BE60-1A59C6BB1A30}"/>
              </a:ext>
            </a:extLst>
          </p:cNvPr>
          <p:cNvSpPr/>
          <p:nvPr/>
        </p:nvSpPr>
        <p:spPr>
          <a:xfrm>
            <a:off x="2609636" y="5260369"/>
            <a:ext cx="2132041" cy="382794"/>
          </a:xfrm>
          <a:prstGeom prst="rect">
            <a:avLst/>
          </a:prstGeom>
          <a:solidFill>
            <a:schemeClr val="accent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36B41E22-B243-44F8-8F29-763CEE39411C}"/>
              </a:ext>
            </a:extLst>
          </p:cNvPr>
          <p:cNvCxnSpPr>
            <a:cxnSpLocks/>
          </p:cNvCxnSpPr>
          <p:nvPr/>
        </p:nvCxnSpPr>
        <p:spPr>
          <a:xfrm>
            <a:off x="1100606" y="4630048"/>
            <a:ext cx="1246624" cy="2743"/>
          </a:xfrm>
          <a:prstGeom prst="straightConnector1">
            <a:avLst/>
          </a:prstGeom>
          <a:ln w="18732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0ACF4FD-6FE5-4A6B-97F9-C851ACDB8093}"/>
              </a:ext>
            </a:extLst>
          </p:cNvPr>
          <p:cNvSpPr/>
          <p:nvPr/>
        </p:nvSpPr>
        <p:spPr>
          <a:xfrm>
            <a:off x="2609635" y="4448749"/>
            <a:ext cx="2132041" cy="382794"/>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DFA8E9C-2AFD-4CC4-9E61-D376A6989E9F}"/>
              </a:ext>
            </a:extLst>
          </p:cNvPr>
          <p:cNvSpPr/>
          <p:nvPr/>
        </p:nvSpPr>
        <p:spPr>
          <a:xfrm>
            <a:off x="2609634" y="3748988"/>
            <a:ext cx="2132041" cy="382794"/>
          </a:xfrm>
          <a:prstGeom prst="rect">
            <a:avLst/>
          </a:prstGeom>
          <a:solidFill>
            <a:schemeClr val="accent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11" name="Rectangle 10">
            <a:extLst>
              <a:ext uri="{FF2B5EF4-FFF2-40B4-BE49-F238E27FC236}">
                <a16:creationId xmlns:a16="http://schemas.microsoft.com/office/drawing/2014/main" id="{786B94B8-0FC1-4C37-BC53-EC511FA65EC5}"/>
              </a:ext>
            </a:extLst>
          </p:cNvPr>
          <p:cNvSpPr/>
          <p:nvPr/>
        </p:nvSpPr>
        <p:spPr>
          <a:xfrm>
            <a:off x="2599762" y="5032375"/>
            <a:ext cx="2141913" cy="227994"/>
          </a:xfrm>
          <a:prstGeom prst="rect">
            <a:avLst/>
          </a:prstGeom>
          <a:solidFill>
            <a:schemeClr val="accent2">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0F49434-54AB-44BA-976B-11397DEEB6A3}"/>
              </a:ext>
            </a:extLst>
          </p:cNvPr>
          <p:cNvSpPr/>
          <p:nvPr/>
        </p:nvSpPr>
        <p:spPr>
          <a:xfrm>
            <a:off x="2609634" y="3236453"/>
            <a:ext cx="7002199" cy="383223"/>
          </a:xfrm>
          <a:prstGeom prst="rect">
            <a:avLst/>
          </a:pr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15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E9B2-0E79-440D-9FDE-25DE55552F87}"/>
              </a:ext>
            </a:extLst>
          </p:cNvPr>
          <p:cNvSpPr>
            <a:spLocks noGrp="1"/>
          </p:cNvSpPr>
          <p:nvPr>
            <p:ph type="title"/>
          </p:nvPr>
        </p:nvSpPr>
        <p:spPr/>
        <p:txBody>
          <a:bodyPr/>
          <a:lstStyle/>
          <a:p>
            <a:r>
              <a:rPr lang="en-US" b="1" dirty="0">
                <a:solidFill>
                  <a:srgbClr val="672C57"/>
                </a:solidFill>
              </a:rPr>
              <a:t>Guilt vs. Regret</a:t>
            </a:r>
          </a:p>
        </p:txBody>
      </p:sp>
      <p:sp>
        <p:nvSpPr>
          <p:cNvPr id="3" name="Content Placeholder 2">
            <a:extLst>
              <a:ext uri="{FF2B5EF4-FFF2-40B4-BE49-F238E27FC236}">
                <a16:creationId xmlns:a16="http://schemas.microsoft.com/office/drawing/2014/main" id="{33611802-43C5-4DDF-BD58-3EB201C3BD2E}"/>
              </a:ext>
            </a:extLst>
          </p:cNvPr>
          <p:cNvSpPr>
            <a:spLocks noGrp="1"/>
          </p:cNvSpPr>
          <p:nvPr>
            <p:ph idx="1"/>
          </p:nvPr>
        </p:nvSpPr>
        <p:spPr>
          <a:xfrm>
            <a:off x="838200" y="1506647"/>
            <a:ext cx="10515600" cy="4986227"/>
          </a:xfrm>
        </p:spPr>
        <p:txBody>
          <a:bodyPr>
            <a:normAutofit fontScale="92500" lnSpcReduction="20000"/>
          </a:bodyPr>
          <a:lstStyle/>
          <a:p>
            <a:pPr marL="0" indent="0">
              <a:buNone/>
            </a:pPr>
            <a:r>
              <a:rPr lang="en-US" sz="3200" dirty="0">
                <a:solidFill>
                  <a:srgbClr val="672C57"/>
                </a:solidFill>
              </a:rPr>
              <a:t>Guilt implies that we intended to cause harm.</a:t>
            </a:r>
          </a:p>
          <a:p>
            <a:pPr marL="0" indent="0">
              <a:buNone/>
            </a:pPr>
            <a:endParaRPr lang="en-US" sz="3200" dirty="0">
              <a:solidFill>
                <a:srgbClr val="672C57"/>
              </a:solidFill>
            </a:endParaRPr>
          </a:p>
          <a:p>
            <a:pPr marL="0" indent="0">
              <a:buNone/>
            </a:pPr>
            <a:r>
              <a:rPr lang="en-US" sz="3200" dirty="0">
                <a:solidFill>
                  <a:srgbClr val="672C57"/>
                </a:solidFill>
              </a:rPr>
              <a:t>Misplaced guilt – no intention to harm</a:t>
            </a:r>
          </a:p>
          <a:p>
            <a:pPr marL="0" indent="0">
              <a:buNone/>
            </a:pPr>
            <a:endParaRPr lang="en-US" sz="3200" dirty="0">
              <a:solidFill>
                <a:srgbClr val="672C57"/>
              </a:solidFill>
            </a:endParaRPr>
          </a:p>
          <a:p>
            <a:pPr marL="0" indent="0">
              <a:buNone/>
            </a:pPr>
            <a:r>
              <a:rPr lang="en-US" sz="3200" dirty="0">
                <a:solidFill>
                  <a:srgbClr val="672C57"/>
                </a:solidFill>
              </a:rPr>
              <a:t>Regret – feeling sad or disappointed that we didn’t take a different action</a:t>
            </a:r>
          </a:p>
          <a:p>
            <a:pPr marL="0" indent="0">
              <a:buNone/>
            </a:pPr>
            <a:endParaRPr lang="en-US" sz="3200" dirty="0">
              <a:solidFill>
                <a:srgbClr val="672C57"/>
              </a:solidFill>
            </a:endParaRPr>
          </a:p>
          <a:p>
            <a:pPr marL="0" indent="0">
              <a:buNone/>
            </a:pPr>
            <a:r>
              <a:rPr lang="en-US" sz="3200" dirty="0">
                <a:solidFill>
                  <a:srgbClr val="672C57"/>
                </a:solidFill>
              </a:rPr>
              <a:t>Unfair to look back with current knowledge and apply it to the past.</a:t>
            </a:r>
          </a:p>
          <a:p>
            <a:pPr marL="0" indent="0">
              <a:buNone/>
            </a:pPr>
            <a:endParaRPr lang="en-US" sz="3200" dirty="0">
              <a:solidFill>
                <a:srgbClr val="672C57"/>
              </a:solidFill>
            </a:endParaRPr>
          </a:p>
          <a:p>
            <a:pPr marL="0" indent="0">
              <a:buNone/>
            </a:pPr>
            <a:r>
              <a:rPr lang="en-US" sz="3200" dirty="0">
                <a:solidFill>
                  <a:srgbClr val="672C57"/>
                </a:solidFill>
              </a:rPr>
              <a:t>We’re always doing the best we can.</a:t>
            </a:r>
          </a:p>
        </p:txBody>
      </p:sp>
      <p:pic>
        <p:nvPicPr>
          <p:cNvPr id="4" name="Picture 3">
            <a:extLst>
              <a:ext uri="{FF2B5EF4-FFF2-40B4-BE49-F238E27FC236}">
                <a16:creationId xmlns:a16="http://schemas.microsoft.com/office/drawing/2014/main" id="{4C9BEB84-09FF-45D8-8D07-DE264B4CF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19668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AE9B2-0E79-440D-9FDE-25DE55552F87}"/>
              </a:ext>
            </a:extLst>
          </p:cNvPr>
          <p:cNvSpPr>
            <a:spLocks noGrp="1"/>
          </p:cNvSpPr>
          <p:nvPr>
            <p:ph type="title"/>
          </p:nvPr>
        </p:nvSpPr>
        <p:spPr/>
        <p:txBody>
          <a:bodyPr/>
          <a:lstStyle/>
          <a:p>
            <a:r>
              <a:rPr lang="en-US" b="1" dirty="0">
                <a:solidFill>
                  <a:srgbClr val="7D8A3C"/>
                </a:solidFill>
              </a:rPr>
              <a:t>Shame</a:t>
            </a:r>
          </a:p>
        </p:txBody>
      </p:sp>
      <p:sp>
        <p:nvSpPr>
          <p:cNvPr id="3" name="Content Placeholder 2">
            <a:extLst>
              <a:ext uri="{FF2B5EF4-FFF2-40B4-BE49-F238E27FC236}">
                <a16:creationId xmlns:a16="http://schemas.microsoft.com/office/drawing/2014/main" id="{33611802-43C5-4DDF-BD58-3EB201C3BD2E}"/>
              </a:ext>
            </a:extLst>
          </p:cNvPr>
          <p:cNvSpPr>
            <a:spLocks noGrp="1"/>
          </p:cNvSpPr>
          <p:nvPr>
            <p:ph idx="1"/>
          </p:nvPr>
        </p:nvSpPr>
        <p:spPr>
          <a:xfrm>
            <a:off x="838200" y="1506648"/>
            <a:ext cx="10515600" cy="4351338"/>
          </a:xfrm>
        </p:spPr>
        <p:txBody>
          <a:bodyPr>
            <a:normAutofit/>
          </a:bodyPr>
          <a:lstStyle/>
          <a:p>
            <a:pPr marL="0" indent="0">
              <a:buNone/>
            </a:pPr>
            <a:r>
              <a:rPr lang="en-US" sz="3200" dirty="0" err="1">
                <a:solidFill>
                  <a:srgbClr val="672C57"/>
                </a:solidFill>
              </a:rPr>
              <a:t>Brene</a:t>
            </a:r>
            <a:r>
              <a:rPr lang="en-US" sz="3200" dirty="0">
                <a:solidFill>
                  <a:srgbClr val="672C57"/>
                </a:solidFill>
              </a:rPr>
              <a:t>’ Brown: </a:t>
            </a:r>
            <a:r>
              <a:rPr lang="en-US" dirty="0">
                <a:solidFill>
                  <a:srgbClr val="672C57"/>
                </a:solidFill>
              </a:rPr>
              <a:t>Shame is the intensely painful feeling or experience of believing that we are flawed and therefore unworthy of love and belonging – something we’ve experienced, done, or failed to do makes us unworthy of connection. </a:t>
            </a:r>
            <a:br>
              <a:rPr lang="en-US" dirty="0">
                <a:solidFill>
                  <a:srgbClr val="672C57"/>
                </a:solidFill>
              </a:rPr>
            </a:br>
            <a:endParaRPr lang="en-US" dirty="0">
              <a:solidFill>
                <a:srgbClr val="672C57"/>
              </a:solidFill>
            </a:endParaRPr>
          </a:p>
          <a:p>
            <a:pPr marL="0" indent="0">
              <a:buNone/>
            </a:pPr>
            <a:endParaRPr lang="en-US" dirty="0">
              <a:solidFill>
                <a:srgbClr val="672C57"/>
              </a:solidFill>
            </a:endParaRPr>
          </a:p>
          <a:p>
            <a:pPr marL="0" indent="0" algn="ctr">
              <a:buNone/>
            </a:pPr>
            <a:r>
              <a:rPr lang="en-US" sz="4400" dirty="0">
                <a:solidFill>
                  <a:srgbClr val="7D8A3C"/>
                </a:solidFill>
              </a:rPr>
              <a:t>This is bad vs. I am bad</a:t>
            </a:r>
          </a:p>
          <a:p>
            <a:pPr marL="0" indent="0">
              <a:buNone/>
            </a:pPr>
            <a:endParaRPr lang="en-US" sz="3200" dirty="0">
              <a:solidFill>
                <a:srgbClr val="672C57"/>
              </a:solidFill>
            </a:endParaRPr>
          </a:p>
          <a:p>
            <a:pPr marL="0" indent="0">
              <a:buNone/>
            </a:pPr>
            <a:endParaRPr lang="en-US" sz="3200" dirty="0">
              <a:solidFill>
                <a:srgbClr val="672C57"/>
              </a:solidFill>
            </a:endParaRPr>
          </a:p>
        </p:txBody>
      </p:sp>
      <p:pic>
        <p:nvPicPr>
          <p:cNvPr id="4" name="Picture 3">
            <a:extLst>
              <a:ext uri="{FF2B5EF4-FFF2-40B4-BE49-F238E27FC236}">
                <a16:creationId xmlns:a16="http://schemas.microsoft.com/office/drawing/2014/main" id="{4C9BEB84-09FF-45D8-8D07-DE264B4CF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23772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eaming Tea Kettle Stock Footage Video (100% Royalty-free) 4702898 |  Shutterstock">
            <a:extLst>
              <a:ext uri="{FF2B5EF4-FFF2-40B4-BE49-F238E27FC236}">
                <a16:creationId xmlns:a16="http://schemas.microsoft.com/office/drawing/2014/main" id="{BD56C747-1D1F-4BDC-81C4-73702D8E5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66" y="-104503"/>
            <a:ext cx="12385384" cy="697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7145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sp>
        <p:nvSpPr>
          <p:cNvPr id="6" name="Title 5">
            <a:extLst>
              <a:ext uri="{FF2B5EF4-FFF2-40B4-BE49-F238E27FC236}">
                <a16:creationId xmlns:a16="http://schemas.microsoft.com/office/drawing/2014/main" id="{BDFB2D6A-7F66-4090-ADE8-22332E7C0442}"/>
              </a:ext>
            </a:extLst>
          </p:cNvPr>
          <p:cNvSpPr>
            <a:spLocks noGrp="1"/>
          </p:cNvSpPr>
          <p:nvPr>
            <p:ph type="title"/>
          </p:nvPr>
        </p:nvSpPr>
        <p:spPr>
          <a:xfrm>
            <a:off x="838200" y="-94605"/>
            <a:ext cx="10515600" cy="1325563"/>
          </a:xfrm>
        </p:spPr>
        <p:txBody>
          <a:bodyPr/>
          <a:lstStyle/>
          <a:p>
            <a:pPr algn="ctr"/>
            <a:endParaRPr lang="en-US" b="1"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4" name="Picture 13">
            <a:extLst>
              <a:ext uri="{FF2B5EF4-FFF2-40B4-BE49-F238E27FC236}">
                <a16:creationId xmlns:a16="http://schemas.microsoft.com/office/drawing/2014/main" id="{4081E9CB-9FE2-4A86-91C0-72B2CEE97114}"/>
              </a:ext>
            </a:extLst>
          </p:cNvPr>
          <p:cNvPicPr>
            <a:picLocks noChangeAspect="1"/>
          </p:cNvPicPr>
          <p:nvPr/>
        </p:nvPicPr>
        <p:blipFill rotWithShape="1">
          <a:blip r:embed="rId3"/>
          <a:srcRect r="1104" b="2141"/>
          <a:stretch/>
        </p:blipFill>
        <p:spPr bwMode="auto">
          <a:xfrm>
            <a:off x="3034172" y="418508"/>
            <a:ext cx="6123656" cy="604259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8223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838200" y="608405"/>
            <a:ext cx="10515600" cy="1325563"/>
          </a:xfrm>
        </p:spPr>
        <p:txBody>
          <a:bodyPr/>
          <a:lstStyle/>
          <a:p>
            <a:r>
              <a:rPr lang="en-US" dirty="0">
                <a:solidFill>
                  <a:srgbClr val="7D8A3C"/>
                </a:solidFill>
                <a:latin typeface="Playlist" pitchFamily="50" charset="0"/>
              </a:rPr>
              <a:t>Coaching Timeline &amp; Graph/Map</a:t>
            </a:r>
          </a:p>
        </p:txBody>
      </p:sp>
      <p:sp>
        <p:nvSpPr>
          <p:cNvPr id="3" name="Content Placeholder 2">
            <a:extLst>
              <a:ext uri="{FF2B5EF4-FFF2-40B4-BE49-F238E27FC236}">
                <a16:creationId xmlns:a16="http://schemas.microsoft.com/office/drawing/2014/main" id="{DF3791B3-8CB3-4CFB-9F88-E15CEDC34EE6}"/>
              </a:ext>
            </a:extLst>
          </p:cNvPr>
          <p:cNvSpPr>
            <a:spLocks noGrp="1"/>
          </p:cNvSpPr>
          <p:nvPr>
            <p:ph idx="1"/>
          </p:nvPr>
        </p:nvSpPr>
        <p:spPr/>
        <p:txBody>
          <a:bodyPr/>
          <a:lstStyle/>
          <a:p>
            <a:pPr marL="0" indent="0">
              <a:buNone/>
            </a:pPr>
            <a:r>
              <a:rPr lang="en-US" dirty="0">
                <a:solidFill>
                  <a:srgbClr val="672C57"/>
                </a:solidFill>
              </a:rPr>
              <a:t>After their share:</a:t>
            </a:r>
          </a:p>
          <a:p>
            <a:r>
              <a:rPr lang="en-US" dirty="0">
                <a:solidFill>
                  <a:srgbClr val="672C57"/>
                </a:solidFill>
              </a:rPr>
              <a:t>Thank them for sharing</a:t>
            </a:r>
          </a:p>
          <a:p>
            <a:r>
              <a:rPr lang="en-US" dirty="0">
                <a:solidFill>
                  <a:srgbClr val="672C57"/>
                </a:solidFill>
              </a:rPr>
              <a:t>How did it feel to create the timeline/graph?</a:t>
            </a:r>
          </a:p>
          <a:p>
            <a:r>
              <a:rPr lang="en-US" dirty="0">
                <a:solidFill>
                  <a:srgbClr val="672C57"/>
                </a:solidFill>
              </a:rPr>
              <a:t>How did it feel to share your timeline/graph?</a:t>
            </a:r>
          </a:p>
        </p:txBody>
      </p:sp>
      <p:pic>
        <p:nvPicPr>
          <p:cNvPr id="4" name="Picture 3">
            <a:extLst>
              <a:ext uri="{FF2B5EF4-FFF2-40B4-BE49-F238E27FC236}">
                <a16:creationId xmlns:a16="http://schemas.microsoft.com/office/drawing/2014/main" id="{9E6F15F5-AB97-4446-B1C7-98FEDB151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401675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4" name="Picture 13">
            <a:extLst>
              <a:ext uri="{FF2B5EF4-FFF2-40B4-BE49-F238E27FC236}">
                <a16:creationId xmlns:a16="http://schemas.microsoft.com/office/drawing/2014/main" id="{4081E9CB-9FE2-4A86-91C0-72B2CEE97114}"/>
              </a:ext>
            </a:extLst>
          </p:cNvPr>
          <p:cNvPicPr>
            <a:picLocks noChangeAspect="1"/>
          </p:cNvPicPr>
          <p:nvPr/>
        </p:nvPicPr>
        <p:blipFill rotWithShape="1">
          <a:blip r:embed="rId3"/>
          <a:srcRect r="1104" b="2141"/>
          <a:stretch/>
        </p:blipFill>
        <p:spPr bwMode="auto">
          <a:xfrm>
            <a:off x="7307456" y="1599975"/>
            <a:ext cx="3478552" cy="343250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7" name="Content Placeholder 2">
            <a:extLst>
              <a:ext uri="{FF2B5EF4-FFF2-40B4-BE49-F238E27FC236}">
                <a16:creationId xmlns:a16="http://schemas.microsoft.com/office/drawing/2014/main" id="{28CB154F-B76D-4E90-BB5F-46458A319860}"/>
              </a:ext>
            </a:extLst>
          </p:cNvPr>
          <p:cNvSpPr txBox="1">
            <a:spLocks/>
          </p:cNvSpPr>
          <p:nvPr/>
        </p:nvSpPr>
        <p:spPr>
          <a:xfrm>
            <a:off x="1110793" y="1253331"/>
            <a:ext cx="5198065"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672C57"/>
                </a:solidFill>
              </a:rPr>
              <a:t>Anger</a:t>
            </a:r>
            <a:r>
              <a:rPr lang="en-US" sz="3600" dirty="0">
                <a:solidFill>
                  <a:srgbClr val="672C57"/>
                </a:solidFill>
              </a:rPr>
              <a:t> feels more powerful than hurt, pain, sadness or embarrassment. </a:t>
            </a:r>
          </a:p>
          <a:p>
            <a:pPr marL="0" indent="0">
              <a:buFont typeface="Arial" panose="020B0604020202020204" pitchFamily="34" charset="0"/>
              <a:buNone/>
            </a:pPr>
            <a:endParaRPr lang="en-US" sz="3600" dirty="0">
              <a:solidFill>
                <a:srgbClr val="672C57"/>
              </a:solidFill>
            </a:endParaRPr>
          </a:p>
          <a:p>
            <a:pPr marL="0" indent="0" algn="just">
              <a:buFont typeface="Arial" panose="020B0604020202020204" pitchFamily="34" charset="0"/>
              <a:buNone/>
            </a:pPr>
            <a:r>
              <a:rPr lang="en-US" sz="3600" dirty="0">
                <a:solidFill>
                  <a:srgbClr val="672C57"/>
                </a:solidFill>
              </a:rPr>
              <a:t>Expressing anger is a release of the heavy emotion, even though it’s  not effective in creating lasting change.</a:t>
            </a:r>
            <a:endParaRPr lang="en-US" sz="4800" dirty="0">
              <a:solidFill>
                <a:srgbClr val="7D8A3C"/>
              </a:solidFill>
            </a:endParaRPr>
          </a:p>
          <a:p>
            <a:pPr marL="0" indent="0">
              <a:buFont typeface="Arial" panose="020B0604020202020204" pitchFamily="34" charset="0"/>
              <a:buNone/>
            </a:pPr>
            <a:endParaRPr lang="en-US" sz="3200" dirty="0">
              <a:solidFill>
                <a:srgbClr val="672C57"/>
              </a:solidFill>
            </a:endParaRPr>
          </a:p>
          <a:p>
            <a:pPr marL="0" indent="0">
              <a:buFont typeface="Arial" panose="020B0604020202020204" pitchFamily="34" charset="0"/>
              <a:buNone/>
            </a:pPr>
            <a:endParaRPr lang="en-US" sz="3200" dirty="0">
              <a:solidFill>
                <a:srgbClr val="672C57"/>
              </a:solidFill>
            </a:endParaRPr>
          </a:p>
        </p:txBody>
      </p:sp>
    </p:spTree>
    <p:extLst>
      <p:ext uri="{BB962C8B-B14F-4D97-AF65-F5344CB8AC3E}">
        <p14:creationId xmlns:p14="http://schemas.microsoft.com/office/powerpoint/2010/main" val="409847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TextBox 7">
            <a:extLst>
              <a:ext uri="{FF2B5EF4-FFF2-40B4-BE49-F238E27FC236}">
                <a16:creationId xmlns:a16="http://schemas.microsoft.com/office/drawing/2014/main" id="{65419320-A80C-44AF-A343-202F6580220D}"/>
              </a:ext>
            </a:extLst>
          </p:cNvPr>
          <p:cNvSpPr txBox="1"/>
          <p:nvPr/>
        </p:nvSpPr>
        <p:spPr>
          <a:xfrm>
            <a:off x="1356537" y="988031"/>
            <a:ext cx="9478925" cy="3539430"/>
          </a:xfrm>
          <a:prstGeom prst="rect">
            <a:avLst/>
          </a:prstGeom>
          <a:noFill/>
        </p:spPr>
        <p:txBody>
          <a:bodyPr wrap="square">
            <a:spAutoFit/>
          </a:bodyPr>
          <a:lstStyle/>
          <a:p>
            <a:pPr marL="0" indent="0">
              <a:buNone/>
            </a:pPr>
            <a:r>
              <a:rPr lang="en-US" sz="4800" dirty="0">
                <a:solidFill>
                  <a:srgbClr val="778436"/>
                </a:solidFill>
                <a:latin typeface="Playlist" pitchFamily="50" charset="0"/>
              </a:rPr>
              <a:t>Healing Resistance </a:t>
            </a:r>
          </a:p>
          <a:p>
            <a:pPr marL="0" indent="0">
              <a:buNone/>
            </a:pPr>
            <a:endParaRPr lang="en-US" sz="4800" dirty="0">
              <a:solidFill>
                <a:srgbClr val="778436"/>
              </a:solidFill>
              <a:latin typeface="Playlist" pitchFamily="50" charset="0"/>
            </a:endParaRPr>
          </a:p>
          <a:p>
            <a:pPr marL="0" indent="0" algn="just">
              <a:buNone/>
            </a:pPr>
            <a:r>
              <a:rPr lang="en-US" sz="4800" dirty="0">
                <a:solidFill>
                  <a:srgbClr val="778436"/>
                </a:solidFill>
              </a:rPr>
              <a:t>Victim Mentality</a:t>
            </a:r>
            <a:r>
              <a:rPr lang="en-US" sz="4800" dirty="0">
                <a:solidFill>
                  <a:srgbClr val="672C57"/>
                </a:solidFill>
              </a:rPr>
              <a:t> </a:t>
            </a:r>
            <a:r>
              <a:rPr lang="en-US" sz="40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“is a method of avoiding responsibility and criticism and receiving attention and compassion.”</a:t>
            </a:r>
            <a:endParaRPr lang="en-US" sz="2400" dirty="0">
              <a:solidFill>
                <a:srgbClr val="672C57"/>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876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TextBox 7">
            <a:extLst>
              <a:ext uri="{FF2B5EF4-FFF2-40B4-BE49-F238E27FC236}">
                <a16:creationId xmlns:a16="http://schemas.microsoft.com/office/drawing/2014/main" id="{65419320-A80C-44AF-A343-202F6580220D}"/>
              </a:ext>
            </a:extLst>
          </p:cNvPr>
          <p:cNvSpPr txBox="1"/>
          <p:nvPr/>
        </p:nvSpPr>
        <p:spPr>
          <a:xfrm>
            <a:off x="1356537" y="317586"/>
            <a:ext cx="9478925" cy="5947718"/>
          </a:xfrm>
          <a:prstGeom prst="rect">
            <a:avLst/>
          </a:prstGeom>
          <a:noFill/>
        </p:spPr>
        <p:txBody>
          <a:bodyPr wrap="square">
            <a:spAutoFit/>
          </a:bodyPr>
          <a:lstStyle/>
          <a:p>
            <a:pPr marL="0" indent="0">
              <a:buNone/>
            </a:pPr>
            <a:r>
              <a:rPr lang="en-US" sz="4800" dirty="0">
                <a:solidFill>
                  <a:srgbClr val="778436"/>
                </a:solidFill>
                <a:latin typeface="Playlist" pitchFamily="50" charset="0"/>
              </a:rPr>
              <a:t>Healing Resistance</a:t>
            </a:r>
            <a:endParaRPr lang="en-US" sz="4800" dirty="0">
              <a:solidFill>
                <a:srgbClr val="672C57"/>
              </a:solidFill>
            </a:endParaRPr>
          </a:p>
          <a:p>
            <a:pPr marL="0" marR="0">
              <a:lnSpc>
                <a:spcPct val="107000"/>
              </a:lnSpc>
              <a:spcBef>
                <a:spcPts val="0"/>
              </a:spcBef>
              <a:spcAft>
                <a:spcPts val="0"/>
              </a:spcAft>
            </a:pPr>
            <a:endParaRPr lang="en-US" sz="2000" dirty="0">
              <a:solidFill>
                <a:srgbClr val="672C57"/>
              </a:solidFill>
              <a:effectLst/>
              <a:latin typeface="Calibri" panose="020F0502020204030204" pitchFamily="34" charset="0"/>
              <a:ea typeface="Calibri" panose="020F0502020204030204" pitchFamily="34" charset="0"/>
              <a:cs typeface="Calibri" panose="020F0502020204030204" pitchFamily="34" charset="0"/>
            </a:endParaRPr>
          </a:p>
          <a:p>
            <a:pPr marR="0">
              <a:lnSpc>
                <a:spcPct val="107000"/>
              </a:lnSpc>
              <a:spcBef>
                <a:spcPts val="0"/>
              </a:spcBef>
              <a:spcAft>
                <a:spcPts val="0"/>
              </a:spcAft>
            </a:pPr>
            <a:r>
              <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rPr>
              <a:t>B</a:t>
            </a: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enefits of being the victim:</a:t>
            </a:r>
          </a:p>
          <a:p>
            <a:pPr marL="914400" lvl="1" indent="-457200">
              <a:lnSpc>
                <a:spcPct val="107000"/>
              </a:lnSpc>
              <a:buFont typeface="Arial" panose="020B0604020202020204" pitchFamily="34" charset="0"/>
              <a:buChar char="•"/>
            </a:pP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People will expect less. </a:t>
            </a:r>
          </a:p>
          <a:p>
            <a:pPr marL="914400" lvl="1" indent="-457200">
              <a:lnSpc>
                <a:spcPct val="107000"/>
              </a:lnSpc>
              <a:buFont typeface="Arial" panose="020B0604020202020204" pitchFamily="34" charset="0"/>
              <a:buChar char="•"/>
            </a:pPr>
            <a:r>
              <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rPr>
              <a:t>W</a:t>
            </a: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on’t have to put </a:t>
            </a:r>
            <a:r>
              <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rPr>
              <a:t>them</a:t>
            </a: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selves out there. </a:t>
            </a:r>
            <a:endPar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endParaRPr>
          </a:p>
          <a:p>
            <a:pPr marL="914400" lvl="1" indent="-457200">
              <a:lnSpc>
                <a:spcPct val="107000"/>
              </a:lnSpc>
              <a:buFont typeface="Arial" panose="020B0604020202020204" pitchFamily="34" charset="0"/>
              <a:buChar char="•"/>
            </a:pP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Reason to stay hidden and not take responsibility for yourself. </a:t>
            </a:r>
          </a:p>
          <a:p>
            <a:pPr marL="914400" lvl="1" indent="-457200">
              <a:lnSpc>
                <a:spcPct val="107000"/>
              </a:lnSpc>
              <a:buFont typeface="Arial" panose="020B0604020202020204" pitchFamily="34" charset="0"/>
              <a:buChar char="•"/>
            </a:pPr>
            <a:r>
              <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rPr>
              <a:t>R</a:t>
            </a: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eceive attention </a:t>
            </a:r>
          </a:p>
          <a:p>
            <a:pPr marL="914400" lvl="1" indent="-457200">
              <a:lnSpc>
                <a:spcPct val="107000"/>
              </a:lnSpc>
              <a:buFont typeface="Arial" panose="020B0604020202020204" pitchFamily="34" charset="0"/>
              <a:buChar char="•"/>
            </a:pPr>
            <a:r>
              <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rPr>
              <a:t>Have t</a:t>
            </a: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he right to complain. </a:t>
            </a:r>
          </a:p>
          <a:p>
            <a:pPr marL="914400" lvl="1" indent="-457200">
              <a:lnSpc>
                <a:spcPct val="107000"/>
              </a:lnSpc>
              <a:buFont typeface="Arial" panose="020B0604020202020204" pitchFamily="34" charset="0"/>
              <a:buChar char="•"/>
            </a:pPr>
            <a:r>
              <a:rPr lang="en-US" sz="2800" dirty="0">
                <a:solidFill>
                  <a:srgbClr val="672C57"/>
                </a:solidFill>
                <a:latin typeface="Calibri" panose="020F0502020204030204" pitchFamily="34" charset="0"/>
                <a:ea typeface="Calibri" panose="020F0502020204030204" pitchFamily="34" charset="0"/>
                <a:cs typeface="Calibri" panose="020F0502020204030204" pitchFamily="34" charset="0"/>
              </a:rPr>
              <a:t>Addicted </a:t>
            </a: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to the drama </a:t>
            </a:r>
          </a:p>
          <a:p>
            <a:pPr marL="914400" lvl="1" indent="-457200">
              <a:lnSpc>
                <a:spcPct val="107000"/>
              </a:lnSpc>
              <a:buFont typeface="Arial" panose="020B0604020202020204" pitchFamily="34" charset="0"/>
              <a:buChar char="•"/>
            </a:pP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Easier to blame and feel the heightened emotions of criticism than  to face personal discomfort.</a:t>
            </a:r>
            <a:endParaRPr lang="en-US" sz="28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324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TextBox 7">
            <a:extLst>
              <a:ext uri="{FF2B5EF4-FFF2-40B4-BE49-F238E27FC236}">
                <a16:creationId xmlns:a16="http://schemas.microsoft.com/office/drawing/2014/main" id="{65419320-A80C-44AF-A343-202F6580220D}"/>
              </a:ext>
            </a:extLst>
          </p:cNvPr>
          <p:cNvSpPr txBox="1"/>
          <p:nvPr/>
        </p:nvSpPr>
        <p:spPr>
          <a:xfrm>
            <a:off x="1356537" y="923879"/>
            <a:ext cx="9478925" cy="4339650"/>
          </a:xfrm>
          <a:prstGeom prst="rect">
            <a:avLst/>
          </a:prstGeom>
          <a:noFill/>
        </p:spPr>
        <p:txBody>
          <a:bodyPr wrap="square">
            <a:spAutoFit/>
          </a:bodyPr>
          <a:lstStyle/>
          <a:p>
            <a:pPr marL="0" indent="0" algn="just">
              <a:buNone/>
            </a:pPr>
            <a:r>
              <a:rPr lang="en-US" sz="4800" dirty="0">
                <a:solidFill>
                  <a:srgbClr val="778436"/>
                </a:solidFill>
                <a:latin typeface="Playlist" pitchFamily="50" charset="0"/>
              </a:rPr>
              <a:t>Healing Resistance</a:t>
            </a:r>
          </a:p>
          <a:p>
            <a:pPr marL="0" indent="0" algn="just">
              <a:buNone/>
            </a:pPr>
            <a:endParaRPr lang="en-US" sz="3600" dirty="0">
              <a:solidFill>
                <a:srgbClr val="672C57"/>
              </a:solidFill>
            </a:endParaRPr>
          </a:p>
          <a:p>
            <a:pPr marL="0" indent="0" algn="just">
              <a:buNone/>
            </a:pPr>
            <a:r>
              <a:rPr lang="en-US" sz="4800" dirty="0">
                <a:solidFill>
                  <a:srgbClr val="672C57"/>
                </a:solidFill>
              </a:rPr>
              <a:t>If they believe that their love is linked to their pain and their ability to remember, they will be resistant to letting go of the pain.</a:t>
            </a:r>
          </a:p>
        </p:txBody>
      </p:sp>
    </p:spTree>
    <p:extLst>
      <p:ext uri="{BB962C8B-B14F-4D97-AF65-F5344CB8AC3E}">
        <p14:creationId xmlns:p14="http://schemas.microsoft.com/office/powerpoint/2010/main" val="317014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6" name="Picture 5">
            <a:extLst>
              <a:ext uri="{FF2B5EF4-FFF2-40B4-BE49-F238E27FC236}">
                <a16:creationId xmlns:a16="http://schemas.microsoft.com/office/drawing/2014/main" id="{E24D3A49-6FF0-452C-B5AF-4858A1963427}"/>
              </a:ext>
            </a:extLst>
          </p:cNvPr>
          <p:cNvPicPr>
            <a:picLocks noChangeAspect="1"/>
          </p:cNvPicPr>
          <p:nvPr/>
        </p:nvPicPr>
        <p:blipFill>
          <a:blip r:embed="rId3"/>
          <a:stretch>
            <a:fillRect/>
          </a:stretch>
        </p:blipFill>
        <p:spPr>
          <a:xfrm>
            <a:off x="3913759" y="1577212"/>
            <a:ext cx="4364477" cy="42294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48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7" name="Picture 6">
            <a:extLst>
              <a:ext uri="{FF2B5EF4-FFF2-40B4-BE49-F238E27FC236}">
                <a16:creationId xmlns:a16="http://schemas.microsoft.com/office/drawing/2014/main" id="{3358C487-0303-4ED5-A7FF-160C71F12C88}"/>
              </a:ext>
            </a:extLst>
          </p:cNvPr>
          <p:cNvPicPr>
            <a:picLocks noChangeAspect="1"/>
          </p:cNvPicPr>
          <p:nvPr/>
        </p:nvPicPr>
        <p:blipFill>
          <a:blip r:embed="rId3"/>
          <a:stretch>
            <a:fillRect/>
          </a:stretch>
        </p:blipFill>
        <p:spPr>
          <a:xfrm>
            <a:off x="3813293" y="1453005"/>
            <a:ext cx="4565414" cy="4434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396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6" name="Picture 5">
            <a:extLst>
              <a:ext uri="{FF2B5EF4-FFF2-40B4-BE49-F238E27FC236}">
                <a16:creationId xmlns:a16="http://schemas.microsoft.com/office/drawing/2014/main" id="{B6B34775-80BC-426F-9554-15C73C77CA9F}"/>
              </a:ext>
            </a:extLst>
          </p:cNvPr>
          <p:cNvPicPr>
            <a:picLocks noChangeAspect="1"/>
          </p:cNvPicPr>
          <p:nvPr/>
        </p:nvPicPr>
        <p:blipFill>
          <a:blip r:embed="rId3"/>
          <a:stretch>
            <a:fillRect/>
          </a:stretch>
        </p:blipFill>
        <p:spPr>
          <a:xfrm>
            <a:off x="3723481" y="681037"/>
            <a:ext cx="4745037" cy="48562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332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8FE92726-2EAB-472B-84E2-95C7D709C2BD}"/>
              </a:ext>
            </a:extLst>
          </p:cNvPr>
          <p:cNvSpPr txBox="1"/>
          <p:nvPr/>
        </p:nvSpPr>
        <p:spPr>
          <a:xfrm>
            <a:off x="1356537" y="644661"/>
            <a:ext cx="9478925" cy="5262979"/>
          </a:xfrm>
          <a:prstGeom prst="rect">
            <a:avLst/>
          </a:prstGeom>
          <a:noFill/>
        </p:spPr>
        <p:txBody>
          <a:bodyPr wrap="square">
            <a:spAutoFit/>
          </a:bodyPr>
          <a:lstStyle/>
          <a:p>
            <a:pPr marL="0" indent="0">
              <a:buNone/>
            </a:pPr>
            <a:r>
              <a:rPr lang="en-US" sz="4800" dirty="0">
                <a:solidFill>
                  <a:srgbClr val="778436"/>
                </a:solidFill>
                <a:latin typeface="Playlist" pitchFamily="50" charset="0"/>
              </a:rPr>
              <a:t>Healing Resistance</a:t>
            </a:r>
          </a:p>
          <a:p>
            <a:pPr marL="0" indent="0">
              <a:buNone/>
            </a:pPr>
            <a:endParaRPr lang="en-US" sz="4800" dirty="0">
              <a:solidFill>
                <a:srgbClr val="672C57"/>
              </a:solidFill>
            </a:endParaRPr>
          </a:p>
          <a:p>
            <a:pPr marL="0" indent="0" algn="just">
              <a:buNone/>
            </a:pPr>
            <a:r>
              <a:rPr lang="en-US" sz="4800" dirty="0">
                <a:solidFill>
                  <a:srgbClr val="672C57"/>
                </a:solidFill>
              </a:rPr>
              <a:t>When they’ve been wronged, if they believe that letting go of the pain will relieve the other person of responsibility for their wrongs they will resist healing.</a:t>
            </a:r>
          </a:p>
        </p:txBody>
      </p:sp>
    </p:spTree>
    <p:extLst>
      <p:ext uri="{BB962C8B-B14F-4D97-AF65-F5344CB8AC3E}">
        <p14:creationId xmlns:p14="http://schemas.microsoft.com/office/powerpoint/2010/main" val="384479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8FE92726-2EAB-472B-84E2-95C7D709C2BD}"/>
              </a:ext>
            </a:extLst>
          </p:cNvPr>
          <p:cNvSpPr txBox="1"/>
          <p:nvPr/>
        </p:nvSpPr>
        <p:spPr>
          <a:xfrm>
            <a:off x="1356537" y="644661"/>
            <a:ext cx="9478925" cy="4361450"/>
          </a:xfrm>
          <a:prstGeom prst="rect">
            <a:avLst/>
          </a:prstGeom>
          <a:noFill/>
        </p:spPr>
        <p:txBody>
          <a:bodyPr wrap="square">
            <a:spAutoFit/>
          </a:bodyPr>
          <a:lstStyle/>
          <a:p>
            <a:pPr marL="0" indent="0">
              <a:buNone/>
            </a:pPr>
            <a:r>
              <a:rPr lang="en-US" sz="4800" dirty="0">
                <a:solidFill>
                  <a:srgbClr val="778436"/>
                </a:solidFill>
                <a:latin typeface="Playlist" pitchFamily="50" charset="0"/>
              </a:rPr>
              <a:t>Letting Go</a:t>
            </a:r>
          </a:p>
          <a:p>
            <a:pPr marL="285750" marR="0" indent="-285750">
              <a:lnSpc>
                <a:spcPct val="107000"/>
              </a:lnSpc>
              <a:spcBef>
                <a:spcPts val="0"/>
              </a:spcBef>
              <a:spcAft>
                <a:spcPts val="0"/>
              </a:spcAft>
              <a:buFont typeface="Arial" panose="020B0604020202020204" pitchFamily="34" charset="0"/>
              <a:buChar char="•"/>
            </a:pPr>
            <a:endParaRPr lang="en-US" sz="3600" dirty="0">
              <a:solidFill>
                <a:srgbClr val="672C57"/>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36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Healing is letting go of the pain of loss;</a:t>
            </a:r>
          </a:p>
          <a:p>
            <a:pPr marL="285750" marR="0" indent="-285750">
              <a:lnSpc>
                <a:spcPct val="107000"/>
              </a:lnSpc>
              <a:spcBef>
                <a:spcPts val="0"/>
              </a:spcBef>
              <a:spcAft>
                <a:spcPts val="0"/>
              </a:spcAft>
              <a:buFont typeface="Arial" panose="020B0604020202020204" pitchFamily="34" charset="0"/>
              <a:buChar char="•"/>
            </a:pPr>
            <a:r>
              <a:rPr lang="en-US" sz="3600" dirty="0">
                <a:solidFill>
                  <a:srgbClr val="672C57"/>
                </a:solidFill>
                <a:latin typeface="Calibri" panose="020F0502020204030204" pitchFamily="34" charset="0"/>
                <a:ea typeface="Calibri" panose="020F0502020204030204" pitchFamily="34" charset="0"/>
                <a:cs typeface="Calibri" panose="020F0502020204030204" pitchFamily="34" charset="0"/>
              </a:rPr>
              <a:t>I</a:t>
            </a:r>
            <a:r>
              <a:rPr lang="en-US" sz="36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t is not letting go of the person you’ve lost. </a:t>
            </a:r>
          </a:p>
          <a:p>
            <a:pPr marL="285750" marR="0" indent="-285750">
              <a:lnSpc>
                <a:spcPct val="107000"/>
              </a:lnSpc>
              <a:spcBef>
                <a:spcPts val="0"/>
              </a:spcBef>
              <a:spcAft>
                <a:spcPts val="0"/>
              </a:spcAft>
              <a:buFont typeface="Arial" panose="020B0604020202020204" pitchFamily="34" charset="0"/>
              <a:buChar char="•"/>
            </a:pPr>
            <a:r>
              <a:rPr lang="en-US" sz="36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You are never moving away from or separating from the person you love; you are only separating from the pain of loss. </a:t>
            </a:r>
            <a:endParaRPr lang="en-US" sz="8000" dirty="0">
              <a:solidFill>
                <a:srgbClr val="672C57"/>
              </a:solidFill>
            </a:endParaRPr>
          </a:p>
        </p:txBody>
      </p:sp>
    </p:spTree>
    <p:extLst>
      <p:ext uri="{BB962C8B-B14F-4D97-AF65-F5344CB8AC3E}">
        <p14:creationId xmlns:p14="http://schemas.microsoft.com/office/powerpoint/2010/main" val="140366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8FE92726-2EAB-472B-84E2-95C7D709C2BD}"/>
              </a:ext>
            </a:extLst>
          </p:cNvPr>
          <p:cNvSpPr txBox="1"/>
          <p:nvPr/>
        </p:nvSpPr>
        <p:spPr>
          <a:xfrm>
            <a:off x="1356537" y="644661"/>
            <a:ext cx="9478925" cy="4928529"/>
          </a:xfrm>
          <a:prstGeom prst="rect">
            <a:avLst/>
          </a:prstGeom>
          <a:noFill/>
        </p:spPr>
        <p:txBody>
          <a:bodyPr wrap="square">
            <a:spAutoFit/>
          </a:bodyPr>
          <a:lstStyle/>
          <a:p>
            <a:pPr marL="0" indent="0">
              <a:buNone/>
            </a:pPr>
            <a:r>
              <a:rPr lang="en-US" sz="4800" dirty="0">
                <a:solidFill>
                  <a:srgbClr val="778436"/>
                </a:solidFill>
                <a:latin typeface="Playlist" pitchFamily="50" charset="0"/>
              </a:rPr>
              <a:t>Letting Go</a:t>
            </a:r>
          </a:p>
          <a:p>
            <a:pPr marL="285750" marR="0" indent="-285750">
              <a:lnSpc>
                <a:spcPct val="107000"/>
              </a:lnSpc>
              <a:spcBef>
                <a:spcPts val="0"/>
              </a:spcBef>
              <a:spcAft>
                <a:spcPts val="0"/>
              </a:spcAft>
              <a:buFont typeface="Arial" panose="020B0604020202020204" pitchFamily="34" charset="0"/>
              <a:buChar char="•"/>
            </a:pPr>
            <a:endPar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Letting go of the grief of the wounds someone else has inflicted on you does not make them less responsible. </a:t>
            </a:r>
          </a:p>
          <a:p>
            <a:pPr marL="285750" marR="0" indent="-285750">
              <a:lnSpc>
                <a:spcPct val="107000"/>
              </a:lnSpc>
              <a:spcBef>
                <a:spcPts val="0"/>
              </a:spcBef>
              <a:spcAft>
                <a:spcPts val="0"/>
              </a:spcAft>
              <a:buFont typeface="Arial" panose="020B0604020202020204" pitchFamily="34" charset="0"/>
              <a:buChar char="•"/>
            </a:pPr>
            <a:r>
              <a:rPr lang="en-US" sz="2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You are moving through the pain of the loss and moving toward the life that you want to build while carrying with you the warm memories of those you care about. </a:t>
            </a:r>
            <a:endParaRPr lang="en-US" sz="28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br>
              <a:rPr lang="en-US" sz="1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4800" dirty="0">
              <a:solidFill>
                <a:srgbClr val="672C57"/>
              </a:solidFill>
            </a:endParaRPr>
          </a:p>
        </p:txBody>
      </p:sp>
    </p:spTree>
    <p:extLst>
      <p:ext uri="{BB962C8B-B14F-4D97-AF65-F5344CB8AC3E}">
        <p14:creationId xmlns:p14="http://schemas.microsoft.com/office/powerpoint/2010/main" val="341200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C1E37046-DF0E-4271-B272-A758FBE5A0F9}"/>
              </a:ext>
            </a:extLst>
          </p:cNvPr>
          <p:cNvSpPr/>
          <p:nvPr/>
        </p:nvSpPr>
        <p:spPr>
          <a:xfrm>
            <a:off x="2246807" y="5170990"/>
            <a:ext cx="9106989" cy="86038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row: Right 15">
            <a:extLst>
              <a:ext uri="{FF2B5EF4-FFF2-40B4-BE49-F238E27FC236}">
                <a16:creationId xmlns:a16="http://schemas.microsoft.com/office/drawing/2014/main" id="{7410DE81-1A34-45F7-9E31-3DBBF595E947}"/>
              </a:ext>
            </a:extLst>
          </p:cNvPr>
          <p:cNvSpPr/>
          <p:nvPr/>
        </p:nvSpPr>
        <p:spPr>
          <a:xfrm>
            <a:off x="3905792" y="4147939"/>
            <a:ext cx="7448004" cy="860380"/>
          </a:xfrm>
          <a:prstGeom prst="rightArrow">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226DCB6F-7FAC-4CD5-8987-73DB8989E340}"/>
              </a:ext>
            </a:extLst>
          </p:cNvPr>
          <p:cNvSpPr/>
          <p:nvPr/>
        </p:nvSpPr>
        <p:spPr>
          <a:xfrm>
            <a:off x="5512525" y="3124888"/>
            <a:ext cx="5841271" cy="860380"/>
          </a:xfrm>
          <a:prstGeom prst="rightArrow">
            <a:avLst/>
          </a:prstGeom>
          <a:solidFill>
            <a:schemeClr val="accent4"/>
          </a:solidFill>
          <a:ln>
            <a:solidFill>
              <a:schemeClr val="accent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Right 19">
            <a:extLst>
              <a:ext uri="{FF2B5EF4-FFF2-40B4-BE49-F238E27FC236}">
                <a16:creationId xmlns:a16="http://schemas.microsoft.com/office/drawing/2014/main" id="{1BE55156-AF2A-4ABF-8CC7-F5C5236A8ED0}"/>
              </a:ext>
            </a:extLst>
          </p:cNvPr>
          <p:cNvSpPr/>
          <p:nvPr/>
        </p:nvSpPr>
        <p:spPr>
          <a:xfrm>
            <a:off x="7184571" y="2101837"/>
            <a:ext cx="4169225" cy="860380"/>
          </a:xfrm>
          <a:prstGeom prst="rightArrow">
            <a:avLst/>
          </a:prstGeom>
          <a:solidFill>
            <a:schemeClr val="accent5"/>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row: Right 21">
            <a:extLst>
              <a:ext uri="{FF2B5EF4-FFF2-40B4-BE49-F238E27FC236}">
                <a16:creationId xmlns:a16="http://schemas.microsoft.com/office/drawing/2014/main" id="{A06EF2CB-2912-4FB0-B375-DEF8F3D335DD}"/>
              </a:ext>
            </a:extLst>
          </p:cNvPr>
          <p:cNvSpPr/>
          <p:nvPr/>
        </p:nvSpPr>
        <p:spPr>
          <a:xfrm>
            <a:off x="8869680" y="1078786"/>
            <a:ext cx="2484116" cy="860380"/>
          </a:xfrm>
          <a:prstGeom prst="rightArrow">
            <a:avLst/>
          </a:prstGeom>
          <a:solidFill>
            <a:schemeClr val="accent6"/>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91DA361E-4633-4A66-9EB1-4C9BCB016A28}"/>
              </a:ext>
            </a:extLst>
          </p:cNvPr>
          <p:cNvSpPr txBox="1"/>
          <p:nvPr/>
        </p:nvSpPr>
        <p:spPr>
          <a:xfrm>
            <a:off x="2501535" y="5370347"/>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COPING</a:t>
            </a:r>
          </a:p>
        </p:txBody>
      </p:sp>
      <p:sp>
        <p:nvSpPr>
          <p:cNvPr id="31" name="TextBox 30">
            <a:extLst>
              <a:ext uri="{FF2B5EF4-FFF2-40B4-BE49-F238E27FC236}">
                <a16:creationId xmlns:a16="http://schemas.microsoft.com/office/drawing/2014/main" id="{7F9E687A-B05B-4E06-A780-23A5CFFE9743}"/>
              </a:ext>
            </a:extLst>
          </p:cNvPr>
          <p:cNvSpPr txBox="1"/>
          <p:nvPr/>
        </p:nvSpPr>
        <p:spPr>
          <a:xfrm>
            <a:off x="9010104" y="1278143"/>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REBUILDING</a:t>
            </a:r>
          </a:p>
        </p:txBody>
      </p:sp>
      <p:sp>
        <p:nvSpPr>
          <p:cNvPr id="35" name="TextBox 34">
            <a:extLst>
              <a:ext uri="{FF2B5EF4-FFF2-40B4-BE49-F238E27FC236}">
                <a16:creationId xmlns:a16="http://schemas.microsoft.com/office/drawing/2014/main" id="{68D737D2-55E8-4A67-915F-30347C412251}"/>
              </a:ext>
            </a:extLst>
          </p:cNvPr>
          <p:cNvSpPr txBox="1"/>
          <p:nvPr/>
        </p:nvSpPr>
        <p:spPr>
          <a:xfrm>
            <a:off x="2878822" y="480212"/>
            <a:ext cx="6434356"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632552"/>
                </a:solidFill>
                <a:effectLst/>
                <a:uLnTx/>
                <a:uFillTx/>
                <a:latin typeface="Calibri" panose="020F0502020204030204"/>
                <a:ea typeface="+mn-ea"/>
                <a:cs typeface="+mn-cs"/>
              </a:rPr>
              <a:t>HOPE Model of Healing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632552"/>
                </a:solidFill>
                <a:effectLst/>
                <a:uLnTx/>
                <a:uFillTx/>
                <a:latin typeface="Calibri" panose="020F0502020204030204"/>
                <a:ea typeface="+mn-ea"/>
                <a:cs typeface="+mn-cs"/>
              </a:rPr>
              <a:t>5 Foundations of Growth</a:t>
            </a:r>
          </a:p>
        </p:txBody>
      </p:sp>
      <p:pic>
        <p:nvPicPr>
          <p:cNvPr id="39" name="Picture 38">
            <a:extLst>
              <a:ext uri="{FF2B5EF4-FFF2-40B4-BE49-F238E27FC236}">
                <a16:creationId xmlns:a16="http://schemas.microsoft.com/office/drawing/2014/main" id="{04F3182E-D6B4-4B62-9EC0-DA2F2F77D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789" y="6758487"/>
            <a:ext cx="3990829" cy="1535592"/>
          </a:xfrm>
          <a:prstGeom prst="rect">
            <a:avLst/>
          </a:prstGeom>
        </p:spPr>
      </p:pic>
      <p:pic>
        <p:nvPicPr>
          <p:cNvPr id="41" name="Graphic 40" descr="Heart">
            <a:extLst>
              <a:ext uri="{FF2B5EF4-FFF2-40B4-BE49-F238E27FC236}">
                <a16:creationId xmlns:a16="http://schemas.microsoft.com/office/drawing/2014/main" id="{4E5BA1AD-C693-4E51-96D3-A6EF762F20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7161" y="422228"/>
            <a:ext cx="914400" cy="914400"/>
          </a:xfrm>
          <a:prstGeom prst="rect">
            <a:avLst/>
          </a:prstGeom>
        </p:spPr>
      </p:pic>
      <p:pic>
        <p:nvPicPr>
          <p:cNvPr id="43" name="Graphic 42" descr="Broken Heart">
            <a:extLst>
              <a:ext uri="{FF2B5EF4-FFF2-40B4-BE49-F238E27FC236}">
                <a16:creationId xmlns:a16="http://schemas.microsoft.com/office/drawing/2014/main" id="{1E40E465-3EA2-445D-A53C-72AC4205CB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4783" y="5170990"/>
            <a:ext cx="914400" cy="914400"/>
          </a:xfrm>
          <a:prstGeom prst="rect">
            <a:avLst/>
          </a:prstGeom>
        </p:spPr>
      </p:pic>
      <p:sp>
        <p:nvSpPr>
          <p:cNvPr id="15" name="TextBox 14">
            <a:extLst>
              <a:ext uri="{FF2B5EF4-FFF2-40B4-BE49-F238E27FC236}">
                <a16:creationId xmlns:a16="http://schemas.microsoft.com/office/drawing/2014/main" id="{BA3EC2B3-4BF0-4A2F-B09C-0D1AFBD93E1C}"/>
              </a:ext>
            </a:extLst>
          </p:cNvPr>
          <p:cNvSpPr txBox="1"/>
          <p:nvPr/>
        </p:nvSpPr>
        <p:spPr>
          <a:xfrm>
            <a:off x="5780314" y="3310767"/>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DISCOVERING</a:t>
            </a:r>
          </a:p>
        </p:txBody>
      </p:sp>
      <p:sp>
        <p:nvSpPr>
          <p:cNvPr id="17" name="TextBox 16">
            <a:extLst>
              <a:ext uri="{FF2B5EF4-FFF2-40B4-BE49-F238E27FC236}">
                <a16:creationId xmlns:a16="http://schemas.microsoft.com/office/drawing/2014/main" id="{A0A6F16D-0965-4F65-896F-1191861A4484}"/>
              </a:ext>
            </a:extLst>
          </p:cNvPr>
          <p:cNvSpPr txBox="1"/>
          <p:nvPr/>
        </p:nvSpPr>
        <p:spPr>
          <a:xfrm>
            <a:off x="4108268" y="4339301"/>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UNDERSTANDING</a:t>
            </a:r>
          </a:p>
        </p:txBody>
      </p:sp>
      <p:sp>
        <p:nvSpPr>
          <p:cNvPr id="19" name="TextBox 18">
            <a:extLst>
              <a:ext uri="{FF2B5EF4-FFF2-40B4-BE49-F238E27FC236}">
                <a16:creationId xmlns:a16="http://schemas.microsoft.com/office/drawing/2014/main" id="{D7E9DC5A-12CB-481D-9F1B-F5715FD7684F}"/>
              </a:ext>
            </a:extLst>
          </p:cNvPr>
          <p:cNvSpPr txBox="1"/>
          <p:nvPr/>
        </p:nvSpPr>
        <p:spPr>
          <a:xfrm>
            <a:off x="7303224" y="2293145"/>
            <a:ext cx="28085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RESOLVING</a:t>
            </a:r>
          </a:p>
        </p:txBody>
      </p:sp>
      <p:pic>
        <p:nvPicPr>
          <p:cNvPr id="21" name="Picture 20">
            <a:extLst>
              <a:ext uri="{FF2B5EF4-FFF2-40B4-BE49-F238E27FC236}">
                <a16:creationId xmlns:a16="http://schemas.microsoft.com/office/drawing/2014/main" id="{4CCBC58A-DF2C-41DD-9504-06E3BE30D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24" name="TextBox 23">
            <a:extLst>
              <a:ext uri="{FF2B5EF4-FFF2-40B4-BE49-F238E27FC236}">
                <a16:creationId xmlns:a16="http://schemas.microsoft.com/office/drawing/2014/main" id="{7DFF30A0-8162-4FB0-948D-578017E5E26E}"/>
              </a:ext>
            </a:extLst>
          </p:cNvPr>
          <p:cNvSpPr txBox="1"/>
          <p:nvPr/>
        </p:nvSpPr>
        <p:spPr>
          <a:xfrm>
            <a:off x="550336" y="6278642"/>
            <a:ext cx="43391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8853A"/>
                </a:solidFill>
                <a:effectLst/>
                <a:uLnTx/>
                <a:uFillTx/>
                <a:latin typeface="Calibri" panose="020F0502020204030204" pitchFamily="34" charset="0"/>
                <a:ea typeface="+mn-ea"/>
                <a:cs typeface="Calibri" panose="020F0502020204030204" pitchFamily="34" charset="0"/>
              </a:rPr>
              <a:t>©</a:t>
            </a:r>
            <a:r>
              <a:rPr kumimoji="0" lang="en-US" sz="1800" b="0" i="0" u="none" strike="noStrike" kern="1200" cap="none" spc="0" normalizeH="0" baseline="0" noProof="0" dirty="0">
                <a:ln>
                  <a:noFill/>
                </a:ln>
                <a:solidFill>
                  <a:srgbClr val="78853A"/>
                </a:solidFill>
                <a:effectLst/>
                <a:uLnTx/>
                <a:uFillTx/>
                <a:latin typeface="Calibri" panose="020F0502020204030204"/>
                <a:ea typeface="+mn-ea"/>
                <a:cs typeface="+mn-cs"/>
              </a:rPr>
              <a:t>JULIE CLUFF    buildalifeafterloss.com  </a:t>
            </a:r>
            <a:endParaRPr kumimoji="0" lang="en-US" sz="1800" b="0" i="1" u="none" strike="noStrike" kern="1200" cap="none" spc="0" normalizeH="0" baseline="0" noProof="0" dirty="0">
              <a:ln>
                <a:noFill/>
              </a:ln>
              <a:solidFill>
                <a:srgbClr val="78853A"/>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46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3DC0DA-C2CA-4C2E-9587-896A2E3610E5}"/>
              </a:ext>
            </a:extLst>
          </p:cNvPr>
          <p:cNvSpPr>
            <a:spLocks noGrp="1"/>
          </p:cNvSpPr>
          <p:nvPr>
            <p:ph idx="1"/>
          </p:nvPr>
        </p:nvSpPr>
        <p:spPr/>
        <p:txBody>
          <a:bodyPr>
            <a:normAutofit/>
          </a:bodyPr>
          <a:lstStyle/>
          <a:p>
            <a:pPr marL="0" indent="0">
              <a:buNone/>
            </a:pPr>
            <a:endParaRPr lang="en-US" sz="4400" dirty="0">
              <a:solidFill>
                <a:srgbClr val="660033"/>
              </a:solidFill>
            </a:endParaRPr>
          </a:p>
          <a:p>
            <a:pPr marL="742950" indent="-742950">
              <a:buFont typeface="+mj-lt"/>
              <a:buAutoNum type="arabicPeriod"/>
            </a:pPr>
            <a:endParaRPr lang="en-US" sz="4400" dirty="0">
              <a:solidFill>
                <a:srgbClr val="660033"/>
              </a:solidFill>
            </a:endParaRPr>
          </a:p>
        </p:txBody>
      </p:sp>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8FE92726-2EAB-472B-84E2-95C7D709C2BD}"/>
              </a:ext>
            </a:extLst>
          </p:cNvPr>
          <p:cNvSpPr txBox="1"/>
          <p:nvPr/>
        </p:nvSpPr>
        <p:spPr>
          <a:xfrm>
            <a:off x="1356537" y="644661"/>
            <a:ext cx="9478925" cy="3644331"/>
          </a:xfrm>
          <a:prstGeom prst="rect">
            <a:avLst/>
          </a:prstGeom>
          <a:noFill/>
        </p:spPr>
        <p:txBody>
          <a:bodyPr wrap="square">
            <a:spAutoFit/>
          </a:bodyPr>
          <a:lstStyle/>
          <a:p>
            <a:pPr marL="0" indent="0">
              <a:buNone/>
            </a:pPr>
            <a:r>
              <a:rPr lang="en-US" sz="4800" dirty="0">
                <a:solidFill>
                  <a:srgbClr val="778436"/>
                </a:solidFill>
                <a:latin typeface="Playlist" pitchFamily="50" charset="0"/>
              </a:rPr>
              <a:t>Letting Go</a:t>
            </a:r>
          </a:p>
          <a:p>
            <a:pPr marL="0" marR="0">
              <a:lnSpc>
                <a:spcPct val="107000"/>
              </a:lnSpc>
              <a:spcBef>
                <a:spcPts val="0"/>
              </a:spcBef>
              <a:spcAft>
                <a:spcPts val="0"/>
              </a:spcAft>
            </a:pPr>
            <a:r>
              <a:rPr lang="en-US" sz="1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endParaRPr lang="en-US" sz="18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6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“A memory without the emotional charge is called wisdom.” – Dr. Joe </a:t>
            </a:r>
            <a:r>
              <a:rPr lang="en-US" sz="3600" dirty="0" err="1">
                <a:solidFill>
                  <a:srgbClr val="672C57"/>
                </a:solidFill>
                <a:effectLst/>
                <a:latin typeface="Calibri" panose="020F0502020204030204" pitchFamily="34" charset="0"/>
                <a:ea typeface="Calibri" panose="020F0502020204030204" pitchFamily="34" charset="0"/>
                <a:cs typeface="Calibri" panose="020F0502020204030204" pitchFamily="34" charset="0"/>
              </a:rPr>
              <a:t>Dispenza</a:t>
            </a:r>
            <a:br>
              <a:rPr lang="en-US" sz="18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4800" dirty="0">
              <a:solidFill>
                <a:srgbClr val="672C57"/>
              </a:solidFill>
            </a:endParaRPr>
          </a:p>
        </p:txBody>
      </p:sp>
    </p:spTree>
    <p:extLst>
      <p:ext uri="{BB962C8B-B14F-4D97-AF65-F5344CB8AC3E}">
        <p14:creationId xmlns:p14="http://schemas.microsoft.com/office/powerpoint/2010/main" val="317170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0AEF7AB-9BB1-4A38-888D-A04A5B614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5" name="TextBox 4">
            <a:extLst>
              <a:ext uri="{FF2B5EF4-FFF2-40B4-BE49-F238E27FC236}">
                <a16:creationId xmlns:a16="http://schemas.microsoft.com/office/drawing/2014/main" id="{8FE92726-2EAB-472B-84E2-95C7D709C2BD}"/>
              </a:ext>
            </a:extLst>
          </p:cNvPr>
          <p:cNvSpPr txBox="1"/>
          <p:nvPr/>
        </p:nvSpPr>
        <p:spPr>
          <a:xfrm>
            <a:off x="1356537" y="1558937"/>
            <a:ext cx="9478925" cy="3740126"/>
          </a:xfrm>
          <a:prstGeom prst="rect">
            <a:avLst/>
          </a:prstGeom>
          <a:noFill/>
        </p:spPr>
        <p:txBody>
          <a:bodyPr wrap="square">
            <a:spAutoFit/>
          </a:bodyPr>
          <a:lstStyle/>
          <a:p>
            <a:pPr marL="0" indent="0" algn="ctr">
              <a:buNone/>
            </a:pPr>
            <a:r>
              <a:rPr lang="en-US" sz="8000" dirty="0">
                <a:solidFill>
                  <a:srgbClr val="778436"/>
                </a:solidFill>
                <a:latin typeface="Playlist" pitchFamily="50" charset="0"/>
              </a:rPr>
              <a:t>Assignments</a:t>
            </a:r>
          </a:p>
          <a:p>
            <a:pPr marL="0" marR="0" algn="ctr">
              <a:lnSpc>
                <a:spcPct val="107000"/>
              </a:lnSpc>
              <a:spcBef>
                <a:spcPts val="0"/>
              </a:spcBef>
              <a:spcAft>
                <a:spcPts val="0"/>
              </a:spcAft>
            </a:pPr>
            <a:r>
              <a:rPr lang="en-US" sz="3600" dirty="0">
                <a:solidFill>
                  <a:srgbClr val="672C57"/>
                </a:solidFill>
                <a:effectLst/>
                <a:latin typeface="Calibri" panose="020F0502020204030204" pitchFamily="34" charset="0"/>
                <a:ea typeface="Calibri" panose="020F0502020204030204" pitchFamily="34" charset="0"/>
                <a:cs typeface="Calibri" panose="020F0502020204030204" pitchFamily="34" charset="0"/>
              </a:rPr>
              <a:t> </a:t>
            </a:r>
          </a:p>
          <a:p>
            <a:pPr marL="0" marR="0" algn="ctr">
              <a:lnSpc>
                <a:spcPct val="107000"/>
              </a:lnSpc>
              <a:spcBef>
                <a:spcPts val="0"/>
              </a:spcBef>
              <a:spcAft>
                <a:spcPts val="0"/>
              </a:spcAft>
            </a:pPr>
            <a:endParaRPr lang="en-US" sz="36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8000" dirty="0">
              <a:solidFill>
                <a:srgbClr val="672C57"/>
              </a:solidFill>
            </a:endParaRPr>
          </a:p>
        </p:txBody>
      </p:sp>
    </p:spTree>
    <p:extLst>
      <p:ext uri="{BB962C8B-B14F-4D97-AF65-F5344CB8AC3E}">
        <p14:creationId xmlns:p14="http://schemas.microsoft.com/office/powerpoint/2010/main" val="426951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D149-7B9D-41D3-AAC1-4345614E30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C078C1-33B9-49FC-A9A8-F0CB7A6B85C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36B8541-179E-4B5A-A95C-B4EF9CD7D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00" y="124711"/>
            <a:ext cx="11277600" cy="64630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12306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D149-7B9D-41D3-AAC1-4345614E30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C078C1-33B9-49FC-A9A8-F0CB7A6B85C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7C0C8EC-45BA-4AA2-AA5F-F28546714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39" y="681037"/>
            <a:ext cx="11093921" cy="5277485"/>
          </a:xfrm>
          <a:prstGeom prst="rect">
            <a:avLst/>
          </a:prstGeom>
          <a:ln w="6350">
            <a:solidFill>
              <a:schemeClr val="tx1"/>
            </a:solidFill>
          </a:ln>
        </p:spPr>
      </p:pic>
    </p:spTree>
    <p:extLst>
      <p:ext uri="{BB962C8B-B14F-4D97-AF65-F5344CB8AC3E}">
        <p14:creationId xmlns:p14="http://schemas.microsoft.com/office/powerpoint/2010/main" val="2928221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4EA33-2B36-486D-890A-51599E1F9B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EFBD36-84E0-4050-93CA-38F5CE73B6C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8FEECE1-616F-4269-9E35-D089D53E4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005" y="90421"/>
            <a:ext cx="5613990" cy="66771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30737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2B874-1130-420F-828D-66CCC8802B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83C144-3DCF-48BC-B426-1343888CC88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91E1BB6-2B6A-430A-9EC1-4E704107DF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205" y="365125"/>
            <a:ext cx="11125590" cy="6031814"/>
          </a:xfrm>
          <a:prstGeom prst="rect">
            <a:avLst/>
          </a:prstGeom>
        </p:spPr>
      </p:pic>
    </p:spTree>
    <p:extLst>
      <p:ext uri="{BB962C8B-B14F-4D97-AF65-F5344CB8AC3E}">
        <p14:creationId xmlns:p14="http://schemas.microsoft.com/office/powerpoint/2010/main" val="11672792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E5EC2A-7A4F-460D-8F82-997D8D44AC9D}"/>
              </a:ext>
            </a:extLst>
          </p:cNvPr>
          <p:cNvSpPr txBox="1"/>
          <p:nvPr/>
        </p:nvSpPr>
        <p:spPr>
          <a:xfrm>
            <a:off x="1282552" y="269898"/>
            <a:ext cx="9626895" cy="6318204"/>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Tips: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There is no ‘right’ way to do this. </a:t>
            </a: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Any way you choose to use your timeline is right for you. When you are adding events, you’re comparing the emotional impact of that event against the other experiences of your life not against anything else’s experiences or opinions. </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Set an intention that the memories you add to your Timeline or Relationship Memories Graph or Map are the memories that will help you as you heal your grief. Then trust that the stories that come up for you are the ones you needed to remember.</a:t>
            </a: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Don’t spend more than 1 hour on this assignment.</a:t>
            </a:r>
          </a:p>
          <a:p>
            <a:pPr marL="342900" marR="0" lvl="0" indent="-342900">
              <a:lnSpc>
                <a:spcPct val="107000"/>
              </a:lnSpc>
              <a:spcBef>
                <a:spcPts val="0"/>
              </a:spcBef>
              <a:spcAft>
                <a:spcPts val="800"/>
              </a:spcAft>
              <a:buFont typeface="Symbol" panose="05050102010706020507" pitchFamily="18"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32070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889909" y="1556302"/>
            <a:ext cx="6412181" cy="4351338"/>
          </a:xfrm>
        </p:spPr>
        <p:txBody>
          <a:bodyPr>
            <a:normAutofit lnSpcReduction="10000"/>
          </a:bodyPr>
          <a:lstStyle/>
          <a:p>
            <a:pPr marL="0" indent="0">
              <a:buNone/>
            </a:pPr>
            <a:r>
              <a:rPr lang="en-US" sz="6200" dirty="0">
                <a:solidFill>
                  <a:srgbClr val="778436"/>
                </a:solidFill>
                <a:latin typeface="Playlist" pitchFamily="50" charset="0"/>
              </a:rPr>
              <a:t>Next meeting:</a:t>
            </a:r>
          </a:p>
          <a:p>
            <a:pPr marL="514350" indent="-742950">
              <a:lnSpc>
                <a:spcPct val="107000"/>
              </a:lnSpc>
              <a:spcBef>
                <a:spcPts val="0"/>
              </a:spcBef>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Tuesday, </a:t>
            </a: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April 12th</a:t>
            </a:r>
            <a:endPar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a:p>
            <a:pPr marL="514350" marR="0" indent="-742950">
              <a:lnSpc>
                <a:spcPct val="107000"/>
              </a:lnSpc>
              <a:spcBef>
                <a:spcPts val="0"/>
              </a:spcBef>
              <a:spcAft>
                <a:spcPts val="0"/>
              </a:spcAft>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Chapters 7</a:t>
            </a:r>
          </a:p>
          <a:p>
            <a:pPr marL="514350" marR="0" indent="-742950">
              <a:lnSpc>
                <a:spcPct val="107000"/>
              </a:lnSpc>
              <a:spcBef>
                <a:spcPts val="0"/>
              </a:spcBef>
              <a:spcAft>
                <a:spcPts val="0"/>
              </a:spcAft>
              <a:buFont typeface="+mj-lt"/>
              <a:buAutoNum type="arabicPeriod"/>
            </a:pPr>
            <a:r>
              <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rPr>
              <a:t>Personal Story Timeline</a:t>
            </a:r>
          </a:p>
          <a:p>
            <a:pPr marL="514350" marR="0" indent="-742950">
              <a:lnSpc>
                <a:spcPct val="107000"/>
              </a:lnSpc>
              <a:spcBef>
                <a:spcPts val="0"/>
              </a:spcBef>
              <a:spcAft>
                <a:spcPts val="0"/>
              </a:spcAft>
              <a:buFont typeface="+mj-lt"/>
              <a:buAutoNum type="arabicPeriod"/>
            </a:pPr>
            <a:r>
              <a:rPr lang="en-US" sz="4400" dirty="0">
                <a:solidFill>
                  <a:srgbClr val="672C57"/>
                </a:solidFill>
                <a:latin typeface="Calibri" panose="020F0502020204030204" pitchFamily="34" charset="0"/>
                <a:ea typeface="Calibri" panose="020F0502020204030204" pitchFamily="34" charset="0"/>
                <a:cs typeface="Times New Roman" panose="02020603050405020304" pitchFamily="18" charset="0"/>
              </a:rPr>
              <a:t>Relationship Memories Chart or Map</a:t>
            </a:r>
            <a:endParaRPr lang="en-US" sz="4400" dirty="0">
              <a:solidFill>
                <a:srgbClr val="672C5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A352328-E725-44E1-926D-35FF6D08D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54067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D149-7B9D-41D3-AAC1-4345614E30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C078C1-33B9-49FC-A9A8-F0CB7A6B85C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719212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600200" y="1861484"/>
            <a:ext cx="6692153" cy="4351338"/>
          </a:xfrm>
        </p:spPr>
        <p:txBody>
          <a:bodyPr/>
          <a:lstStyle/>
          <a:p>
            <a:r>
              <a:rPr lang="en-US" dirty="0">
                <a:solidFill>
                  <a:srgbClr val="672C57"/>
                </a:solidFill>
              </a:rPr>
              <a:t>Coaching on coping skills </a:t>
            </a:r>
          </a:p>
          <a:p>
            <a:r>
              <a:rPr lang="en-US" dirty="0">
                <a:solidFill>
                  <a:srgbClr val="672C57"/>
                </a:solidFill>
              </a:rPr>
              <a:t>Increasing awareness</a:t>
            </a:r>
          </a:p>
          <a:p>
            <a:r>
              <a:rPr lang="en-US" dirty="0">
                <a:solidFill>
                  <a:srgbClr val="672C57"/>
                </a:solidFill>
              </a:rPr>
              <a:t>Understanding relationship challenges</a:t>
            </a:r>
          </a:p>
          <a:p>
            <a:r>
              <a:rPr lang="en-US" dirty="0">
                <a:solidFill>
                  <a:srgbClr val="672C57"/>
                </a:solidFill>
              </a:rPr>
              <a:t>Coaching on relationships</a:t>
            </a:r>
          </a:p>
        </p:txBody>
      </p:sp>
      <p:sp>
        <p:nvSpPr>
          <p:cNvPr id="5" name="TextBox 4">
            <a:extLst>
              <a:ext uri="{FF2B5EF4-FFF2-40B4-BE49-F238E27FC236}">
                <a16:creationId xmlns:a16="http://schemas.microsoft.com/office/drawing/2014/main" id="{A7E509B4-B4BD-47DC-8EB5-8F296D644BA2}"/>
              </a:ext>
            </a:extLst>
          </p:cNvPr>
          <p:cNvSpPr txBox="1"/>
          <p:nvPr/>
        </p:nvSpPr>
        <p:spPr>
          <a:xfrm>
            <a:off x="1600200" y="1030487"/>
            <a:ext cx="6094602" cy="830997"/>
          </a:xfrm>
          <a:prstGeom prst="rect">
            <a:avLst/>
          </a:prstGeom>
          <a:noFill/>
        </p:spPr>
        <p:txBody>
          <a:bodyPr wrap="square">
            <a:spAutoFit/>
          </a:bodyPr>
          <a:lstStyle/>
          <a:p>
            <a:pPr marL="0" indent="0">
              <a:buNone/>
            </a:pPr>
            <a:r>
              <a:rPr lang="en-US" sz="4800" dirty="0">
                <a:solidFill>
                  <a:srgbClr val="778436"/>
                </a:solidFill>
                <a:latin typeface="Playlist" pitchFamily="50" charset="0"/>
              </a:rPr>
              <a:t>Agenda:</a:t>
            </a:r>
          </a:p>
        </p:txBody>
      </p:sp>
    </p:spTree>
    <p:extLst>
      <p:ext uri="{BB962C8B-B14F-4D97-AF65-F5344CB8AC3E}">
        <p14:creationId xmlns:p14="http://schemas.microsoft.com/office/powerpoint/2010/main" val="13269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57C3-BB73-4202-A6E2-153F38E82BE9}"/>
              </a:ext>
            </a:extLst>
          </p:cNvPr>
          <p:cNvSpPr>
            <a:spLocks noGrp="1"/>
          </p:cNvSpPr>
          <p:nvPr>
            <p:ph type="title"/>
          </p:nvPr>
        </p:nvSpPr>
        <p:spPr>
          <a:xfrm>
            <a:off x="838200" y="608405"/>
            <a:ext cx="10515600" cy="1325563"/>
          </a:xfrm>
        </p:spPr>
        <p:txBody>
          <a:bodyPr/>
          <a:lstStyle/>
          <a:p>
            <a:r>
              <a:rPr lang="en-US" dirty="0">
                <a:solidFill>
                  <a:srgbClr val="7D8A3C"/>
                </a:solidFill>
                <a:latin typeface="Playlist" pitchFamily="50" charset="0"/>
              </a:rPr>
              <a:t>Communications Chart</a:t>
            </a:r>
          </a:p>
        </p:txBody>
      </p:sp>
      <p:pic>
        <p:nvPicPr>
          <p:cNvPr id="6" name="Content Placeholder 5">
            <a:extLst>
              <a:ext uri="{FF2B5EF4-FFF2-40B4-BE49-F238E27FC236}">
                <a16:creationId xmlns:a16="http://schemas.microsoft.com/office/drawing/2014/main" id="{7F2795FC-ADE0-4821-A4A7-4F775511ADC4}"/>
              </a:ext>
            </a:extLst>
          </p:cNvPr>
          <p:cNvPicPr>
            <a:picLocks noGrp="1" noChangeAspect="1"/>
          </p:cNvPicPr>
          <p:nvPr>
            <p:ph idx="1"/>
          </p:nvPr>
        </p:nvPicPr>
        <p:blipFill>
          <a:blip r:embed="rId2"/>
          <a:stretch>
            <a:fillRect/>
          </a:stretch>
        </p:blipFill>
        <p:spPr>
          <a:xfrm>
            <a:off x="2685010" y="1518877"/>
            <a:ext cx="6821979" cy="4730718"/>
          </a:xfrm>
        </p:spPr>
      </p:pic>
      <p:pic>
        <p:nvPicPr>
          <p:cNvPr id="4" name="Picture 3">
            <a:extLst>
              <a:ext uri="{FF2B5EF4-FFF2-40B4-BE49-F238E27FC236}">
                <a16:creationId xmlns:a16="http://schemas.microsoft.com/office/drawing/2014/main" id="{9E6F15F5-AB97-4446-B1C7-98FEDB151D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7963261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4E127B-C0F4-41C8-9FBA-B8903B48D1D3}"/>
              </a:ext>
            </a:extLst>
          </p:cNvPr>
          <p:cNvGraphicFramePr/>
          <p:nvPr/>
        </p:nvGraphicFramePr>
        <p:xfrm>
          <a:off x="268515" y="251670"/>
          <a:ext cx="11654969" cy="588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B8153A4-097D-4855-941D-C4B18A436FE7}"/>
              </a:ext>
            </a:extLst>
          </p:cNvPr>
          <p:cNvSpPr txBox="1"/>
          <p:nvPr/>
        </p:nvSpPr>
        <p:spPr>
          <a:xfrm>
            <a:off x="2878821" y="4279576"/>
            <a:ext cx="6434356" cy="646331"/>
          </a:xfrm>
          <a:prstGeom prst="rect">
            <a:avLst/>
          </a:prstGeom>
          <a:noFill/>
        </p:spPr>
        <p:txBody>
          <a:bodyPr wrap="square" rtlCol="0">
            <a:spAutoFit/>
          </a:bodyPr>
          <a:lstStyle/>
          <a:p>
            <a:pPr algn="ctr"/>
            <a:r>
              <a:rPr lang="en-US" sz="3600" dirty="0">
                <a:solidFill>
                  <a:srgbClr val="632552"/>
                </a:solidFill>
              </a:rPr>
              <a:t>HOPE Model of Healing</a:t>
            </a:r>
          </a:p>
        </p:txBody>
      </p:sp>
      <p:pic>
        <p:nvPicPr>
          <p:cNvPr id="3" name="Graphic 2" descr="Heart">
            <a:extLst>
              <a:ext uri="{FF2B5EF4-FFF2-40B4-BE49-F238E27FC236}">
                <a16:creationId xmlns:a16="http://schemas.microsoft.com/office/drawing/2014/main" id="{186A560E-FCDA-44F0-A594-D867057F8D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43927" y="1532792"/>
            <a:ext cx="914400" cy="914400"/>
          </a:xfrm>
          <a:prstGeom prst="rect">
            <a:avLst/>
          </a:prstGeom>
        </p:spPr>
      </p:pic>
      <p:pic>
        <p:nvPicPr>
          <p:cNvPr id="16" name="Graphic 15" descr="Man">
            <a:extLst>
              <a:ext uri="{FF2B5EF4-FFF2-40B4-BE49-F238E27FC236}">
                <a16:creationId xmlns:a16="http://schemas.microsoft.com/office/drawing/2014/main" id="{B6DB9F73-6DF8-41E7-835C-941A5BD23CD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084" y="525531"/>
            <a:ext cx="2014523" cy="2014523"/>
          </a:xfrm>
          <a:prstGeom prst="rect">
            <a:avLst/>
          </a:prstGeom>
        </p:spPr>
      </p:pic>
      <p:sp>
        <p:nvSpPr>
          <p:cNvPr id="17" name="TextBox 16">
            <a:extLst>
              <a:ext uri="{FF2B5EF4-FFF2-40B4-BE49-F238E27FC236}">
                <a16:creationId xmlns:a16="http://schemas.microsoft.com/office/drawing/2014/main" id="{CB6C1943-2126-4C8B-8E23-110B3E4874D7}"/>
              </a:ext>
            </a:extLst>
          </p:cNvPr>
          <p:cNvSpPr txBox="1"/>
          <p:nvPr/>
        </p:nvSpPr>
        <p:spPr>
          <a:xfrm>
            <a:off x="2878821" y="4784706"/>
            <a:ext cx="6434356" cy="523220"/>
          </a:xfrm>
          <a:prstGeom prst="rect">
            <a:avLst/>
          </a:prstGeom>
          <a:noFill/>
        </p:spPr>
        <p:txBody>
          <a:bodyPr wrap="square" rtlCol="0">
            <a:spAutoFit/>
          </a:bodyPr>
          <a:lstStyle/>
          <a:p>
            <a:pPr algn="ctr"/>
            <a:r>
              <a:rPr lang="en-US" sz="2800" dirty="0">
                <a:solidFill>
                  <a:srgbClr val="632552"/>
                </a:solidFill>
              </a:rPr>
              <a:t>5 Foundations of Growth</a:t>
            </a:r>
          </a:p>
        </p:txBody>
      </p:sp>
      <p:pic>
        <p:nvPicPr>
          <p:cNvPr id="18" name="Graphic 17" descr="Man">
            <a:extLst>
              <a:ext uri="{FF2B5EF4-FFF2-40B4-BE49-F238E27FC236}">
                <a16:creationId xmlns:a16="http://schemas.microsoft.com/office/drawing/2014/main" id="{D5E9A925-5193-486B-A3C9-BB842465FC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084" y="525531"/>
            <a:ext cx="2014523" cy="2014523"/>
          </a:xfrm>
          <a:prstGeom prst="rect">
            <a:avLst/>
          </a:prstGeom>
        </p:spPr>
      </p:pic>
      <p:pic>
        <p:nvPicPr>
          <p:cNvPr id="20" name="Picture 19">
            <a:extLst>
              <a:ext uri="{FF2B5EF4-FFF2-40B4-BE49-F238E27FC236}">
                <a16:creationId xmlns:a16="http://schemas.microsoft.com/office/drawing/2014/main" id="{E43FB538-0EA1-45E2-A631-537CC13D52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11" name="Graphic 10" descr="Broken Heart">
            <a:extLst>
              <a:ext uri="{FF2B5EF4-FFF2-40B4-BE49-F238E27FC236}">
                <a16:creationId xmlns:a16="http://schemas.microsoft.com/office/drawing/2014/main" id="{D2D2E17E-FF4D-4BCF-B661-5E3AAD9EFDE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8300" y="959817"/>
            <a:ext cx="651845" cy="651845"/>
          </a:xfrm>
          <a:prstGeom prst="rect">
            <a:avLst/>
          </a:prstGeom>
        </p:spPr>
      </p:pic>
    </p:spTree>
    <p:extLst>
      <p:ext uri="{BB962C8B-B14F-4D97-AF65-F5344CB8AC3E}">
        <p14:creationId xmlns:p14="http://schemas.microsoft.com/office/powerpoint/2010/main" val="169777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494864" y="1816660"/>
            <a:ext cx="9202271" cy="4351338"/>
          </a:xfrm>
        </p:spPr>
        <p:txBody>
          <a:bodyPr/>
          <a:lstStyle/>
          <a:p>
            <a:r>
              <a:rPr lang="en-US" dirty="0">
                <a:solidFill>
                  <a:srgbClr val="672C57"/>
                </a:solidFill>
              </a:rPr>
              <a:t>Most people aren’t fully aware of why they are doing the destructive behaviors they are doing</a:t>
            </a:r>
          </a:p>
          <a:p>
            <a:r>
              <a:rPr lang="en-US" dirty="0">
                <a:solidFill>
                  <a:srgbClr val="672C57"/>
                </a:solidFill>
              </a:rPr>
              <a:t>Although most people will have the thought that they shouldn’t be doing it</a:t>
            </a:r>
          </a:p>
          <a:p>
            <a:endParaRPr lang="en-US" dirty="0">
              <a:solidFill>
                <a:srgbClr val="672C57"/>
              </a:solidFill>
            </a:endParaRPr>
          </a:p>
          <a:p>
            <a:endParaRPr lang="en-US" dirty="0">
              <a:solidFill>
                <a:srgbClr val="672C57"/>
              </a:solidFill>
            </a:endParaRPr>
          </a:p>
        </p:txBody>
      </p:sp>
      <p:sp>
        <p:nvSpPr>
          <p:cNvPr id="5" name="TextBox 4">
            <a:extLst>
              <a:ext uri="{FF2B5EF4-FFF2-40B4-BE49-F238E27FC236}">
                <a16:creationId xmlns:a16="http://schemas.microsoft.com/office/drawing/2014/main" id="{A7E509B4-B4BD-47DC-8EB5-8F296D644BA2}"/>
              </a:ext>
            </a:extLst>
          </p:cNvPr>
          <p:cNvSpPr txBox="1"/>
          <p:nvPr/>
        </p:nvSpPr>
        <p:spPr>
          <a:xfrm>
            <a:off x="1618952" y="985663"/>
            <a:ext cx="6094602" cy="830997"/>
          </a:xfrm>
          <a:prstGeom prst="rect">
            <a:avLst/>
          </a:prstGeom>
          <a:noFill/>
        </p:spPr>
        <p:txBody>
          <a:bodyPr wrap="square">
            <a:spAutoFit/>
          </a:bodyPr>
          <a:lstStyle/>
          <a:p>
            <a:pPr marL="0" indent="0">
              <a:buNone/>
            </a:pPr>
            <a:r>
              <a:rPr lang="en-US" sz="4800" dirty="0">
                <a:solidFill>
                  <a:srgbClr val="778436"/>
                </a:solidFill>
                <a:latin typeface="Playlist" pitchFamily="50" charset="0"/>
              </a:rPr>
              <a:t>Coping Skills</a:t>
            </a:r>
          </a:p>
        </p:txBody>
      </p:sp>
      <p:pic>
        <p:nvPicPr>
          <p:cNvPr id="4" name="Picture 3">
            <a:extLst>
              <a:ext uri="{FF2B5EF4-FFF2-40B4-BE49-F238E27FC236}">
                <a16:creationId xmlns:a16="http://schemas.microsoft.com/office/drawing/2014/main" id="{0132774D-3370-4D25-BC7C-FFA62CD33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46515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778840" y="257681"/>
            <a:ext cx="10515600" cy="1325563"/>
          </a:xfrm>
        </p:spPr>
        <p:txBody>
          <a:bodyPr/>
          <a:lstStyle/>
          <a:p>
            <a:r>
              <a:rPr lang="en-US" dirty="0">
                <a:solidFill>
                  <a:srgbClr val="660033"/>
                </a:solidFill>
              </a:rPr>
              <a:t>5 Foundations of Growth: </a:t>
            </a:r>
            <a:br>
              <a:rPr lang="en-US" dirty="0">
                <a:solidFill>
                  <a:srgbClr val="660033"/>
                </a:solidFill>
              </a:rPr>
            </a:br>
            <a:r>
              <a:rPr lang="en-US" dirty="0">
                <a:solidFill>
                  <a:srgbClr val="660033"/>
                </a:solidFill>
              </a:rPr>
              <a:t>Coping</a:t>
            </a:r>
          </a:p>
        </p:txBody>
      </p:sp>
      <p:sp>
        <p:nvSpPr>
          <p:cNvPr id="15" name="Content Placeholder 14">
            <a:extLst>
              <a:ext uri="{FF2B5EF4-FFF2-40B4-BE49-F238E27FC236}">
                <a16:creationId xmlns:a16="http://schemas.microsoft.com/office/drawing/2014/main" id="{E74B3A51-16F7-44F4-901C-EF963043A0B0}"/>
              </a:ext>
            </a:extLst>
          </p:cNvPr>
          <p:cNvSpPr>
            <a:spLocks noGrp="1"/>
          </p:cNvSpPr>
          <p:nvPr>
            <p:ph idx="1"/>
          </p:nvPr>
        </p:nvSpPr>
        <p:spPr>
          <a:xfrm>
            <a:off x="838200" y="2271569"/>
            <a:ext cx="2901593" cy="2314861"/>
          </a:xfrm>
        </p:spPr>
        <p:txBody>
          <a:bodyPr/>
          <a:lstStyle/>
          <a:p>
            <a:pPr marL="0" indent="0">
              <a:buNone/>
            </a:pPr>
            <a:r>
              <a:rPr lang="en-US" b="0" i="0" dirty="0">
                <a:solidFill>
                  <a:srgbClr val="78853A"/>
                </a:solidFill>
                <a:effectLst/>
                <a:latin typeface="Arial" panose="020B0604020202020204" pitchFamily="34" charset="0"/>
              </a:rPr>
              <a:t>Overeating</a:t>
            </a:r>
          </a:p>
          <a:p>
            <a:pPr marL="0" indent="0">
              <a:buNone/>
            </a:pPr>
            <a:r>
              <a:rPr lang="en-US" dirty="0">
                <a:solidFill>
                  <a:srgbClr val="78853A"/>
                </a:solidFill>
                <a:latin typeface="Arial" panose="020B0604020202020204" pitchFamily="34" charset="0"/>
              </a:rPr>
              <a:t>Overspending</a:t>
            </a:r>
          </a:p>
          <a:p>
            <a:pPr marL="0" indent="0">
              <a:buNone/>
            </a:pPr>
            <a:r>
              <a:rPr lang="en-US" dirty="0">
                <a:solidFill>
                  <a:srgbClr val="78853A"/>
                </a:solidFill>
                <a:latin typeface="Arial" panose="020B0604020202020204" pitchFamily="34" charset="0"/>
              </a:rPr>
              <a:t>Alcohol/Drugs</a:t>
            </a:r>
          </a:p>
          <a:p>
            <a:pPr marL="0" indent="0">
              <a:buNone/>
            </a:pPr>
            <a:endParaRPr lang="en-US" dirty="0">
              <a:solidFill>
                <a:srgbClr val="78853A"/>
              </a:solidFill>
            </a:endParaRPr>
          </a:p>
        </p:txBody>
      </p:sp>
      <p:sp>
        <p:nvSpPr>
          <p:cNvPr id="8" name="TextBox 7">
            <a:extLst>
              <a:ext uri="{FF2B5EF4-FFF2-40B4-BE49-F238E27FC236}">
                <a16:creationId xmlns:a16="http://schemas.microsoft.com/office/drawing/2014/main" id="{8D3ECE17-D113-4BE5-BE91-2B36DD36FA90}"/>
              </a:ext>
            </a:extLst>
          </p:cNvPr>
          <p:cNvSpPr txBox="1"/>
          <p:nvPr/>
        </p:nvSpPr>
        <p:spPr>
          <a:xfrm>
            <a:off x="838201" y="1687266"/>
            <a:ext cx="1861700" cy="584775"/>
          </a:xfrm>
          <a:prstGeom prst="rect">
            <a:avLst/>
          </a:prstGeom>
          <a:solidFill>
            <a:srgbClr val="78853A"/>
          </a:solidFill>
        </p:spPr>
        <p:txBody>
          <a:bodyPr wrap="square">
            <a:spAutoFit/>
          </a:bodyPr>
          <a:lstStyle/>
          <a:p>
            <a:pPr algn="ctr"/>
            <a:r>
              <a:rPr lang="en-US" sz="3200" b="0" i="0" dirty="0">
                <a:solidFill>
                  <a:schemeClr val="bg1"/>
                </a:solidFill>
                <a:effectLst/>
                <a:latin typeface="Arial" panose="020B0604020202020204" pitchFamily="34" charset="0"/>
              </a:rPr>
              <a:t>Numbing</a:t>
            </a:r>
          </a:p>
        </p:txBody>
      </p:sp>
      <p:sp>
        <p:nvSpPr>
          <p:cNvPr id="9" name="TextBox 8">
            <a:extLst>
              <a:ext uri="{FF2B5EF4-FFF2-40B4-BE49-F238E27FC236}">
                <a16:creationId xmlns:a16="http://schemas.microsoft.com/office/drawing/2014/main" id="{0252E34B-C5BF-4BFC-B926-DA1918A0EA8C}"/>
              </a:ext>
            </a:extLst>
          </p:cNvPr>
          <p:cNvSpPr txBox="1"/>
          <p:nvPr/>
        </p:nvSpPr>
        <p:spPr>
          <a:xfrm>
            <a:off x="8383589" y="1688246"/>
            <a:ext cx="2286363" cy="584775"/>
          </a:xfrm>
          <a:prstGeom prst="rect">
            <a:avLst/>
          </a:prstGeom>
          <a:solidFill>
            <a:srgbClr val="78853A"/>
          </a:solidFill>
        </p:spPr>
        <p:txBody>
          <a:bodyPr wrap="square">
            <a:spAutoFit/>
          </a:bodyPr>
          <a:lstStyle/>
          <a:p>
            <a:pPr algn="ctr"/>
            <a:r>
              <a:rPr lang="en-US" sz="3200" dirty="0">
                <a:solidFill>
                  <a:schemeClr val="bg1"/>
                </a:solidFill>
                <a:latin typeface="Arial" panose="020B0604020202020204" pitchFamily="34" charset="0"/>
              </a:rPr>
              <a:t>Awareness</a:t>
            </a:r>
            <a:endParaRPr lang="en-US" sz="3200" b="0" i="0" dirty="0">
              <a:solidFill>
                <a:schemeClr val="bg1"/>
              </a:solidFill>
              <a:effectLst/>
              <a:latin typeface="Arial" panose="020B0604020202020204" pitchFamily="34" charset="0"/>
            </a:endParaRPr>
          </a:p>
        </p:txBody>
      </p:sp>
      <p:sp>
        <p:nvSpPr>
          <p:cNvPr id="10" name="Arrow: Down 9">
            <a:extLst>
              <a:ext uri="{FF2B5EF4-FFF2-40B4-BE49-F238E27FC236}">
                <a16:creationId xmlns:a16="http://schemas.microsoft.com/office/drawing/2014/main" id="{9CA9DF23-52D8-4AD2-9879-D5C013877AA9}"/>
              </a:ext>
            </a:extLst>
          </p:cNvPr>
          <p:cNvSpPr/>
          <p:nvPr/>
        </p:nvSpPr>
        <p:spPr>
          <a:xfrm rot="16200000">
            <a:off x="5586151" y="-25038"/>
            <a:ext cx="247074" cy="4034198"/>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6B7BA3C-3293-4B9C-89B9-46038020FB5D}"/>
              </a:ext>
            </a:extLst>
          </p:cNvPr>
          <p:cNvGrpSpPr/>
          <p:nvPr/>
        </p:nvGrpSpPr>
        <p:grpSpPr>
          <a:xfrm>
            <a:off x="4363578" y="2644692"/>
            <a:ext cx="2692219" cy="3127223"/>
            <a:chOff x="4341400" y="2773500"/>
            <a:chExt cx="2692219" cy="3127223"/>
          </a:xfrm>
        </p:grpSpPr>
        <p:pic>
          <p:nvPicPr>
            <p:cNvPr id="11" name="Graphic 10" descr="Man">
              <a:extLst>
                <a:ext uri="{FF2B5EF4-FFF2-40B4-BE49-F238E27FC236}">
                  <a16:creationId xmlns:a16="http://schemas.microsoft.com/office/drawing/2014/main" id="{362CB674-4BCF-4451-A795-C87AED68EF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2144" y="3232296"/>
              <a:ext cx="2014523" cy="2014523"/>
            </a:xfrm>
            <a:prstGeom prst="rect">
              <a:avLst/>
            </a:prstGeom>
          </p:spPr>
        </p:pic>
        <p:pic>
          <p:nvPicPr>
            <p:cNvPr id="5" name="Graphic 4" descr="Question Mark with solid fill">
              <a:extLst>
                <a:ext uri="{FF2B5EF4-FFF2-40B4-BE49-F238E27FC236}">
                  <a16:creationId xmlns:a16="http://schemas.microsoft.com/office/drawing/2014/main" id="{7FC84AF0-0218-464A-BB83-E6061E8213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0576" y="2930923"/>
              <a:ext cx="653904" cy="653904"/>
            </a:xfrm>
            <a:prstGeom prst="rect">
              <a:avLst/>
            </a:prstGeom>
          </p:spPr>
        </p:pic>
        <p:pic>
          <p:nvPicPr>
            <p:cNvPr id="14" name="Graphic 13" descr="Question Mark with solid fill">
              <a:extLst>
                <a:ext uri="{FF2B5EF4-FFF2-40B4-BE49-F238E27FC236}">
                  <a16:creationId xmlns:a16="http://schemas.microsoft.com/office/drawing/2014/main" id="{E8995EB9-62BE-4B8B-B552-26A410D412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2594" y="5082077"/>
              <a:ext cx="653904" cy="653904"/>
            </a:xfrm>
            <a:prstGeom prst="rect">
              <a:avLst/>
            </a:prstGeom>
          </p:spPr>
        </p:pic>
        <p:pic>
          <p:nvPicPr>
            <p:cNvPr id="18" name="Graphic 17" descr="Question Mark with solid fill">
              <a:extLst>
                <a:ext uri="{FF2B5EF4-FFF2-40B4-BE49-F238E27FC236}">
                  <a16:creationId xmlns:a16="http://schemas.microsoft.com/office/drawing/2014/main" id="{7D1E1C77-F99C-4530-AA5A-3A312D1EF1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1195" y="4186591"/>
              <a:ext cx="653904" cy="653904"/>
            </a:xfrm>
            <a:prstGeom prst="rect">
              <a:avLst/>
            </a:prstGeom>
          </p:spPr>
        </p:pic>
        <p:pic>
          <p:nvPicPr>
            <p:cNvPr id="19" name="Graphic 18" descr="Question Mark with solid fill">
              <a:extLst>
                <a:ext uri="{FF2B5EF4-FFF2-40B4-BE49-F238E27FC236}">
                  <a16:creationId xmlns:a16="http://schemas.microsoft.com/office/drawing/2014/main" id="{CBCDD9A6-36A9-4EC8-9634-4930009A8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9715" y="3584827"/>
              <a:ext cx="653904" cy="653904"/>
            </a:xfrm>
            <a:prstGeom prst="rect">
              <a:avLst/>
            </a:prstGeom>
          </p:spPr>
        </p:pic>
        <p:pic>
          <p:nvPicPr>
            <p:cNvPr id="20" name="Graphic 19" descr="Question Mark with solid fill">
              <a:extLst>
                <a:ext uri="{FF2B5EF4-FFF2-40B4-BE49-F238E27FC236}">
                  <a16:creationId xmlns:a16="http://schemas.microsoft.com/office/drawing/2014/main" id="{E1284478-46AF-4166-8D5D-6478544306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74246" y="2773500"/>
              <a:ext cx="653904" cy="653904"/>
            </a:xfrm>
            <a:prstGeom prst="rect">
              <a:avLst/>
            </a:prstGeom>
          </p:spPr>
        </p:pic>
        <p:pic>
          <p:nvPicPr>
            <p:cNvPr id="21" name="Graphic 20" descr="Question Mark with solid fill">
              <a:extLst>
                <a:ext uri="{FF2B5EF4-FFF2-40B4-BE49-F238E27FC236}">
                  <a16:creationId xmlns:a16="http://schemas.microsoft.com/office/drawing/2014/main" id="{FEACDBB0-77F5-4ED9-8B15-A9C4C58BA2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41400" y="3428999"/>
              <a:ext cx="653904" cy="653904"/>
            </a:xfrm>
            <a:prstGeom prst="rect">
              <a:avLst/>
            </a:prstGeom>
          </p:spPr>
        </p:pic>
        <p:pic>
          <p:nvPicPr>
            <p:cNvPr id="22" name="Graphic 21" descr="Question Mark with solid fill">
              <a:extLst>
                <a:ext uri="{FF2B5EF4-FFF2-40B4-BE49-F238E27FC236}">
                  <a16:creationId xmlns:a16="http://schemas.microsoft.com/office/drawing/2014/main" id="{CA2B6454-FA63-4B1E-8A8F-BE3F798001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5811" y="5246819"/>
              <a:ext cx="653904" cy="653904"/>
            </a:xfrm>
            <a:prstGeom prst="rect">
              <a:avLst/>
            </a:prstGeom>
          </p:spPr>
        </p:pic>
        <p:pic>
          <p:nvPicPr>
            <p:cNvPr id="23" name="Graphic 22" descr="Question Mark with solid fill">
              <a:extLst>
                <a:ext uri="{FF2B5EF4-FFF2-40B4-BE49-F238E27FC236}">
                  <a16:creationId xmlns:a16="http://schemas.microsoft.com/office/drawing/2014/main" id="{43A68603-17A6-427A-B9B5-9FC943F5B8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6541" y="4499585"/>
              <a:ext cx="653904" cy="653904"/>
            </a:xfrm>
            <a:prstGeom prst="rect">
              <a:avLst/>
            </a:prstGeom>
          </p:spPr>
        </p:pic>
      </p:grpSp>
      <p:pic>
        <p:nvPicPr>
          <p:cNvPr id="26" name="Graphic 25" descr="Broken Heart">
            <a:extLst>
              <a:ext uri="{FF2B5EF4-FFF2-40B4-BE49-F238E27FC236}">
                <a16:creationId xmlns:a16="http://schemas.microsoft.com/office/drawing/2014/main" id="{92A90E7B-A09B-48D8-A084-0DABD36434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81774" y="3656564"/>
            <a:ext cx="472394" cy="472394"/>
          </a:xfrm>
          <a:prstGeom prst="rect">
            <a:avLst/>
          </a:prstGeom>
        </p:spPr>
      </p:pic>
      <p:sp>
        <p:nvSpPr>
          <p:cNvPr id="24" name="TextBox 23">
            <a:extLst>
              <a:ext uri="{FF2B5EF4-FFF2-40B4-BE49-F238E27FC236}">
                <a16:creationId xmlns:a16="http://schemas.microsoft.com/office/drawing/2014/main" id="{79163053-1631-4437-B937-088EC17A34C9}"/>
              </a:ext>
            </a:extLst>
          </p:cNvPr>
          <p:cNvSpPr txBox="1"/>
          <p:nvPr/>
        </p:nvSpPr>
        <p:spPr>
          <a:xfrm>
            <a:off x="8383589" y="2271569"/>
            <a:ext cx="6096000" cy="1384995"/>
          </a:xfrm>
          <a:prstGeom prst="rect">
            <a:avLst/>
          </a:prstGeom>
          <a:noFill/>
        </p:spPr>
        <p:txBody>
          <a:bodyPr wrap="square">
            <a:spAutoFit/>
          </a:bodyPr>
          <a:lstStyle/>
          <a:p>
            <a:r>
              <a:rPr lang="en-US" sz="2800" dirty="0">
                <a:solidFill>
                  <a:srgbClr val="7D8A3C"/>
                </a:solidFill>
                <a:latin typeface="Arial" panose="020B0604020202020204" pitchFamily="34" charset="0"/>
                <a:cs typeface="Arial" panose="020B0604020202020204" pitchFamily="34" charset="0"/>
              </a:rPr>
              <a:t>Music</a:t>
            </a:r>
          </a:p>
          <a:p>
            <a:r>
              <a:rPr lang="en-US" sz="2800" dirty="0">
                <a:solidFill>
                  <a:srgbClr val="7D8A3C"/>
                </a:solidFill>
                <a:latin typeface="Arial" panose="020B0604020202020204" pitchFamily="34" charset="0"/>
                <a:cs typeface="Arial" panose="020B0604020202020204" pitchFamily="34" charset="0"/>
              </a:rPr>
              <a:t>Journaling</a:t>
            </a:r>
          </a:p>
          <a:p>
            <a:r>
              <a:rPr lang="en-US" sz="2800" dirty="0">
                <a:solidFill>
                  <a:srgbClr val="7D8A3C"/>
                </a:solidFill>
                <a:latin typeface="Arial" panose="020B0604020202020204" pitchFamily="34" charset="0"/>
                <a:cs typeface="Arial" panose="020B0604020202020204" pitchFamily="34" charset="0"/>
              </a:rPr>
              <a:t>Walking</a:t>
            </a:r>
          </a:p>
        </p:txBody>
      </p:sp>
      <p:pic>
        <p:nvPicPr>
          <p:cNvPr id="25" name="Picture 24">
            <a:extLst>
              <a:ext uri="{FF2B5EF4-FFF2-40B4-BE49-F238E27FC236}">
                <a16:creationId xmlns:a16="http://schemas.microsoft.com/office/drawing/2014/main" id="{004394F1-F4BE-4BED-9CC6-72937B0D07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76364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8" grpId="0" animBg="1"/>
      <p:bldP spid="9" grpId="0" animBg="1"/>
      <p:bldP spid="10" grpId="0" animBg="1"/>
      <p:bldP spid="2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E509B4-B4BD-47DC-8EB5-8F296D644BA2}"/>
              </a:ext>
            </a:extLst>
          </p:cNvPr>
          <p:cNvSpPr txBox="1"/>
          <p:nvPr/>
        </p:nvSpPr>
        <p:spPr>
          <a:xfrm>
            <a:off x="1713657" y="1100603"/>
            <a:ext cx="6094602" cy="830997"/>
          </a:xfrm>
          <a:prstGeom prst="rect">
            <a:avLst/>
          </a:prstGeom>
          <a:noFill/>
        </p:spPr>
        <p:txBody>
          <a:bodyPr wrap="square">
            <a:spAutoFit/>
          </a:bodyPr>
          <a:lstStyle/>
          <a:p>
            <a:pPr marL="0" indent="0">
              <a:buNone/>
            </a:pPr>
            <a:r>
              <a:rPr lang="en-US" sz="4800" dirty="0">
                <a:solidFill>
                  <a:srgbClr val="778436"/>
                </a:solidFill>
                <a:latin typeface="Playlist" pitchFamily="50" charset="0"/>
              </a:rPr>
              <a:t>Awareness</a:t>
            </a:r>
          </a:p>
        </p:txBody>
      </p:sp>
      <p:pic>
        <p:nvPicPr>
          <p:cNvPr id="1026" name="Picture 2" descr="EFTERTÄNKA Decorative hourglass, clear glass/sand, 6&quot; - IKEA">
            <a:extLst>
              <a:ext uri="{FF2B5EF4-FFF2-40B4-BE49-F238E27FC236}">
                <a16:creationId xmlns:a16="http://schemas.microsoft.com/office/drawing/2014/main" id="{52A0143B-B75A-44A7-894E-E759B83C5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950" y="571500"/>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0979A7-5D99-490D-9679-4C0136588E93}"/>
              </a:ext>
            </a:extLst>
          </p:cNvPr>
          <p:cNvSpPr txBox="1"/>
          <p:nvPr/>
        </p:nvSpPr>
        <p:spPr>
          <a:xfrm>
            <a:off x="6239435" y="4329953"/>
            <a:ext cx="1568824" cy="369332"/>
          </a:xfrm>
          <a:prstGeom prst="rect">
            <a:avLst/>
          </a:prstGeom>
          <a:solidFill>
            <a:srgbClr val="672C57"/>
          </a:solidFill>
        </p:spPr>
        <p:txBody>
          <a:bodyPr wrap="square" rtlCol="0">
            <a:spAutoFit/>
          </a:bodyPr>
          <a:lstStyle/>
          <a:p>
            <a:pPr algn="ctr"/>
            <a:r>
              <a:rPr lang="en-US" dirty="0">
                <a:solidFill>
                  <a:schemeClr val="bg1"/>
                </a:solidFill>
              </a:rPr>
              <a:t>Unaware</a:t>
            </a:r>
          </a:p>
        </p:txBody>
      </p:sp>
      <p:sp>
        <p:nvSpPr>
          <p:cNvPr id="6" name="TextBox 5">
            <a:extLst>
              <a:ext uri="{FF2B5EF4-FFF2-40B4-BE49-F238E27FC236}">
                <a16:creationId xmlns:a16="http://schemas.microsoft.com/office/drawing/2014/main" id="{5121AF61-8B6C-4966-90AC-7FF32FCEAB03}"/>
              </a:ext>
            </a:extLst>
          </p:cNvPr>
          <p:cNvSpPr txBox="1"/>
          <p:nvPr/>
        </p:nvSpPr>
        <p:spPr>
          <a:xfrm>
            <a:off x="6545355" y="3290864"/>
            <a:ext cx="1568824" cy="369332"/>
          </a:xfrm>
          <a:prstGeom prst="rect">
            <a:avLst/>
          </a:prstGeom>
          <a:solidFill>
            <a:srgbClr val="672C57"/>
          </a:solidFill>
        </p:spPr>
        <p:txBody>
          <a:bodyPr wrap="square" rtlCol="0">
            <a:spAutoFit/>
          </a:bodyPr>
          <a:lstStyle/>
          <a:p>
            <a:pPr algn="ctr"/>
            <a:r>
              <a:rPr lang="en-US" dirty="0">
                <a:solidFill>
                  <a:schemeClr val="bg1"/>
                </a:solidFill>
              </a:rPr>
              <a:t>Awareness</a:t>
            </a:r>
          </a:p>
        </p:txBody>
      </p:sp>
      <p:sp>
        <p:nvSpPr>
          <p:cNvPr id="7" name="TextBox 6">
            <a:extLst>
              <a:ext uri="{FF2B5EF4-FFF2-40B4-BE49-F238E27FC236}">
                <a16:creationId xmlns:a16="http://schemas.microsoft.com/office/drawing/2014/main" id="{F9960D33-A6F0-43D1-9E63-3B44ECD0939B}"/>
              </a:ext>
            </a:extLst>
          </p:cNvPr>
          <p:cNvSpPr txBox="1"/>
          <p:nvPr/>
        </p:nvSpPr>
        <p:spPr>
          <a:xfrm>
            <a:off x="6024282" y="1970322"/>
            <a:ext cx="1568824" cy="369332"/>
          </a:xfrm>
          <a:prstGeom prst="rect">
            <a:avLst/>
          </a:prstGeom>
          <a:solidFill>
            <a:srgbClr val="672C57"/>
          </a:solidFill>
        </p:spPr>
        <p:txBody>
          <a:bodyPr wrap="square" rtlCol="0">
            <a:spAutoFit/>
          </a:bodyPr>
          <a:lstStyle/>
          <a:p>
            <a:pPr algn="ctr"/>
            <a:r>
              <a:rPr lang="en-US" dirty="0">
                <a:solidFill>
                  <a:schemeClr val="bg1"/>
                </a:solidFill>
              </a:rPr>
              <a:t>Choice</a:t>
            </a:r>
          </a:p>
        </p:txBody>
      </p:sp>
      <p:sp>
        <p:nvSpPr>
          <p:cNvPr id="3" name="Content Placeholder 2">
            <a:extLst>
              <a:ext uri="{FF2B5EF4-FFF2-40B4-BE49-F238E27FC236}">
                <a16:creationId xmlns:a16="http://schemas.microsoft.com/office/drawing/2014/main" id="{AD13FE38-9F51-42A6-BA8A-E3C9625EA66D}"/>
              </a:ext>
            </a:extLst>
          </p:cNvPr>
          <p:cNvSpPr>
            <a:spLocks noGrp="1"/>
          </p:cNvSpPr>
          <p:nvPr>
            <p:ph idx="1"/>
          </p:nvPr>
        </p:nvSpPr>
        <p:spPr>
          <a:xfrm>
            <a:off x="1550894" y="1825625"/>
            <a:ext cx="4545106" cy="4351338"/>
          </a:xfrm>
        </p:spPr>
        <p:txBody>
          <a:bodyPr/>
          <a:lstStyle/>
          <a:p>
            <a:r>
              <a:rPr lang="en-US" dirty="0">
                <a:solidFill>
                  <a:srgbClr val="672C57"/>
                </a:solidFill>
              </a:rPr>
              <a:t>Always the first step</a:t>
            </a:r>
          </a:p>
          <a:p>
            <a:r>
              <a:rPr lang="en-US" dirty="0">
                <a:solidFill>
                  <a:srgbClr val="672C57"/>
                </a:solidFill>
              </a:rPr>
              <a:t>Will create shifts</a:t>
            </a:r>
          </a:p>
          <a:p>
            <a:r>
              <a:rPr lang="en-US" dirty="0">
                <a:solidFill>
                  <a:srgbClr val="672C57"/>
                </a:solidFill>
              </a:rPr>
              <a:t>Has the potential of  creating more shame</a:t>
            </a:r>
          </a:p>
          <a:p>
            <a:r>
              <a:rPr lang="en-US" dirty="0">
                <a:solidFill>
                  <a:srgbClr val="672C57"/>
                </a:solidFill>
              </a:rPr>
              <a:t>Leads to freedom of choice</a:t>
            </a:r>
          </a:p>
          <a:p>
            <a:endParaRPr lang="en-US" dirty="0">
              <a:solidFill>
                <a:srgbClr val="672C57"/>
              </a:solidFill>
            </a:endParaRPr>
          </a:p>
          <a:p>
            <a:endParaRPr lang="en-US" dirty="0">
              <a:solidFill>
                <a:srgbClr val="672C57"/>
              </a:solidFill>
            </a:endParaRPr>
          </a:p>
        </p:txBody>
      </p:sp>
      <p:pic>
        <p:nvPicPr>
          <p:cNvPr id="8" name="Picture 7">
            <a:extLst>
              <a:ext uri="{FF2B5EF4-FFF2-40B4-BE49-F238E27FC236}">
                <a16:creationId xmlns:a16="http://schemas.microsoft.com/office/drawing/2014/main" id="{1FD7F60D-9FF0-406F-AF62-50DDD3856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86233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344906" y="1051562"/>
            <a:ext cx="94028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“I should be doing better” Syndrome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Wants to make huge shifts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White</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knuckling to prove themselves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aseline="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Forced</a:t>
            </a: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“healing”</a:t>
            </a:r>
            <a:endPar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209" y="3544729"/>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2075380" y="4780547"/>
            <a:ext cx="84803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2E52C1E-3DC0-43F0-A931-D0C524D1F72B}"/>
              </a:ext>
            </a:extLst>
          </p:cNvPr>
          <p:cNvCxnSpPr>
            <a:cxnSpLocks/>
          </p:cNvCxnSpPr>
          <p:nvPr/>
        </p:nvCxnSpPr>
        <p:spPr>
          <a:xfrm flipH="1">
            <a:off x="685676" y="4780547"/>
            <a:ext cx="51873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15CDBDB-38D5-4E78-A938-1E38A64DE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Rectangle 7">
            <a:extLst>
              <a:ext uri="{FF2B5EF4-FFF2-40B4-BE49-F238E27FC236}">
                <a16:creationId xmlns:a16="http://schemas.microsoft.com/office/drawing/2014/main" id="{7AA9AF63-793E-4AF2-A790-DB8A332F3110}"/>
              </a:ext>
            </a:extLst>
          </p:cNvPr>
          <p:cNvSpPr/>
          <p:nvPr/>
        </p:nvSpPr>
        <p:spPr>
          <a:xfrm>
            <a:off x="2219218" y="3544730"/>
            <a:ext cx="955497" cy="1933346"/>
          </a:xfrm>
          <a:prstGeom prst="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E3768D0-68BA-45E7-B1AF-C2DBFEE8FBFA}"/>
              </a:ext>
            </a:extLst>
          </p:cNvPr>
          <p:cNvSpPr txBox="1"/>
          <p:nvPr/>
        </p:nvSpPr>
        <p:spPr>
          <a:xfrm>
            <a:off x="2225474" y="3727212"/>
            <a:ext cx="949241" cy="369332"/>
          </a:xfrm>
          <a:prstGeom prst="rect">
            <a:avLst/>
          </a:prstGeom>
          <a:solidFill>
            <a:srgbClr val="66003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Shame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descr="Broken Heart">
            <a:extLst>
              <a:ext uri="{FF2B5EF4-FFF2-40B4-BE49-F238E27FC236}">
                <a16:creationId xmlns:a16="http://schemas.microsoft.com/office/drawing/2014/main" id="{5CC5680C-FB19-46C9-A70A-B02D57C811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4287" y="3944470"/>
            <a:ext cx="474065" cy="474065"/>
          </a:xfrm>
          <a:prstGeom prst="rect">
            <a:avLst/>
          </a:prstGeom>
        </p:spPr>
      </p:pic>
      <p:pic>
        <p:nvPicPr>
          <p:cNvPr id="16" name="Graphic 15" descr="Heart">
            <a:extLst>
              <a:ext uri="{FF2B5EF4-FFF2-40B4-BE49-F238E27FC236}">
                <a16:creationId xmlns:a16="http://schemas.microsoft.com/office/drawing/2014/main" id="{8B132A5B-86E9-4620-BFD8-ECB0EEC4C3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spTree>
    <p:extLst>
      <p:ext uri="{BB962C8B-B14F-4D97-AF65-F5344CB8AC3E}">
        <p14:creationId xmlns:p14="http://schemas.microsoft.com/office/powerpoint/2010/main" val="419381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344906" y="1051562"/>
            <a:ext cx="94028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“I should be doing better” Syndrome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Validate where they are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Validate the</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way they have chosen to cope</a:t>
            </a: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up until now</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Encourage small steps towards improvement</a:t>
            </a: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209" y="3544729"/>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2075380" y="4780547"/>
            <a:ext cx="848032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2E52C1E-3DC0-43F0-A931-D0C524D1F72B}"/>
              </a:ext>
            </a:extLst>
          </p:cNvPr>
          <p:cNvCxnSpPr>
            <a:cxnSpLocks/>
          </p:cNvCxnSpPr>
          <p:nvPr/>
        </p:nvCxnSpPr>
        <p:spPr>
          <a:xfrm flipH="1">
            <a:off x="685676" y="4780547"/>
            <a:ext cx="51873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115CDBDB-38D5-4E78-A938-1E38A64DE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
        <p:nvSpPr>
          <p:cNvPr id="8" name="Rectangle 7">
            <a:extLst>
              <a:ext uri="{FF2B5EF4-FFF2-40B4-BE49-F238E27FC236}">
                <a16:creationId xmlns:a16="http://schemas.microsoft.com/office/drawing/2014/main" id="{7AA9AF63-793E-4AF2-A790-DB8A332F3110}"/>
              </a:ext>
            </a:extLst>
          </p:cNvPr>
          <p:cNvSpPr/>
          <p:nvPr/>
        </p:nvSpPr>
        <p:spPr>
          <a:xfrm>
            <a:off x="2219218" y="3544730"/>
            <a:ext cx="955497" cy="1933346"/>
          </a:xfrm>
          <a:prstGeom prst="rect">
            <a:avLst/>
          </a:prstGeom>
          <a:solidFill>
            <a:srgbClr val="660033"/>
          </a:solid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E3768D0-68BA-45E7-B1AF-C2DBFEE8FBFA}"/>
              </a:ext>
            </a:extLst>
          </p:cNvPr>
          <p:cNvSpPr txBox="1"/>
          <p:nvPr/>
        </p:nvSpPr>
        <p:spPr>
          <a:xfrm>
            <a:off x="2225474" y="3727212"/>
            <a:ext cx="949241" cy="369332"/>
          </a:xfrm>
          <a:prstGeom prst="rect">
            <a:avLst/>
          </a:prstGeom>
          <a:solidFill>
            <a:srgbClr val="66003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Shame</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descr="Broken Heart">
            <a:extLst>
              <a:ext uri="{FF2B5EF4-FFF2-40B4-BE49-F238E27FC236}">
                <a16:creationId xmlns:a16="http://schemas.microsoft.com/office/drawing/2014/main" id="{5CC5680C-FB19-46C9-A70A-B02D57C811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64287" y="3944470"/>
            <a:ext cx="474065" cy="474065"/>
          </a:xfrm>
          <a:prstGeom prst="rect">
            <a:avLst/>
          </a:prstGeom>
        </p:spPr>
      </p:pic>
      <p:pic>
        <p:nvPicPr>
          <p:cNvPr id="16" name="Graphic 15" descr="Heart">
            <a:extLst>
              <a:ext uri="{FF2B5EF4-FFF2-40B4-BE49-F238E27FC236}">
                <a16:creationId xmlns:a16="http://schemas.microsoft.com/office/drawing/2014/main" id="{8B132A5B-86E9-4620-BFD8-ECB0EEC4C3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spTree>
    <p:extLst>
      <p:ext uri="{BB962C8B-B14F-4D97-AF65-F5344CB8AC3E}">
        <p14:creationId xmlns:p14="http://schemas.microsoft.com/office/powerpoint/2010/main" val="128823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841935" y="1246456"/>
            <a:ext cx="94028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With</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the wall of shame removed or reduced they are encouraged to make incremental progress.</a:t>
            </a:r>
            <a:endParaRPr kumimoji="0" lang="en-US" sz="28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400" y="3620185"/>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191333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474C82-3384-4352-994D-BF073BA1CD64}"/>
              </a:ext>
            </a:extLst>
          </p:cNvPr>
          <p:cNvSpPr txBox="1"/>
          <p:nvPr/>
        </p:nvSpPr>
        <p:spPr>
          <a:xfrm>
            <a:off x="1841935" y="4216323"/>
            <a:ext cx="1158120" cy="369332"/>
          </a:xfrm>
          <a:prstGeom prst="rect">
            <a:avLst/>
          </a:prstGeom>
          <a:solidFill>
            <a:srgbClr val="66003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Progress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9C74246B-7A96-4E20-A610-C8CB9C5B9404}"/>
              </a:ext>
            </a:extLst>
          </p:cNvPr>
          <p:cNvCxnSpPr>
            <a:cxnSpLocks/>
          </p:cNvCxnSpPr>
          <p:nvPr/>
        </p:nvCxnSpPr>
        <p:spPr>
          <a:xfrm>
            <a:off x="24245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42992C-A3CE-42A0-96CC-1E633DD6DE62}"/>
              </a:ext>
            </a:extLst>
          </p:cNvPr>
          <p:cNvCxnSpPr>
            <a:cxnSpLocks/>
          </p:cNvCxnSpPr>
          <p:nvPr/>
        </p:nvCxnSpPr>
        <p:spPr>
          <a:xfrm>
            <a:off x="297950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7CEDEC-FDEC-4188-B0F5-06C59383190E}"/>
              </a:ext>
            </a:extLst>
          </p:cNvPr>
          <p:cNvCxnSpPr>
            <a:cxnSpLocks/>
          </p:cNvCxnSpPr>
          <p:nvPr/>
        </p:nvCxnSpPr>
        <p:spPr>
          <a:xfrm>
            <a:off x="355206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B3A1A3-2A6F-472E-BE46-72C47744A5E9}"/>
              </a:ext>
            </a:extLst>
          </p:cNvPr>
          <p:cNvCxnSpPr>
            <a:cxnSpLocks/>
          </p:cNvCxnSpPr>
          <p:nvPr/>
        </p:nvCxnSpPr>
        <p:spPr>
          <a:xfrm>
            <a:off x="406324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93F45F-5AFE-4C4D-8DA7-D457F893246B}"/>
              </a:ext>
            </a:extLst>
          </p:cNvPr>
          <p:cNvCxnSpPr>
            <a:cxnSpLocks/>
          </p:cNvCxnSpPr>
          <p:nvPr/>
        </p:nvCxnSpPr>
        <p:spPr>
          <a:xfrm>
            <a:off x="4596599"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3D2CDD-844F-429A-AEB7-15E6BBAA92B7}"/>
              </a:ext>
            </a:extLst>
          </p:cNvPr>
          <p:cNvCxnSpPr>
            <a:cxnSpLocks/>
          </p:cNvCxnSpPr>
          <p:nvPr/>
        </p:nvCxnSpPr>
        <p:spPr>
          <a:xfrm>
            <a:off x="51394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A238E34-663F-4648-B98A-35D67D4A1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0" name="Graphic 19" descr="Broken Heart">
            <a:extLst>
              <a:ext uri="{FF2B5EF4-FFF2-40B4-BE49-F238E27FC236}">
                <a16:creationId xmlns:a16="http://schemas.microsoft.com/office/drawing/2014/main" id="{CB30C64A-C9FD-412D-8BEF-02FDF84B5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2292" y="3988255"/>
            <a:ext cx="474065" cy="474065"/>
          </a:xfrm>
          <a:prstGeom prst="rect">
            <a:avLst/>
          </a:prstGeom>
        </p:spPr>
      </p:pic>
      <p:pic>
        <p:nvPicPr>
          <p:cNvPr id="23" name="Graphic 22" descr="Heart">
            <a:extLst>
              <a:ext uri="{FF2B5EF4-FFF2-40B4-BE49-F238E27FC236}">
                <a16:creationId xmlns:a16="http://schemas.microsoft.com/office/drawing/2014/main" id="{22CF9D02-B622-487C-BC16-A945860CA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cxnSp>
        <p:nvCxnSpPr>
          <p:cNvPr id="24" name="Straight Arrow Connector 23">
            <a:extLst>
              <a:ext uri="{FF2B5EF4-FFF2-40B4-BE49-F238E27FC236}">
                <a16:creationId xmlns:a16="http://schemas.microsoft.com/office/drawing/2014/main" id="{1183C469-7DF9-4E91-88D5-CF50EB47117B}"/>
              </a:ext>
            </a:extLst>
          </p:cNvPr>
          <p:cNvCxnSpPr>
            <a:cxnSpLocks/>
          </p:cNvCxnSpPr>
          <p:nvPr/>
        </p:nvCxnSpPr>
        <p:spPr>
          <a:xfrm>
            <a:off x="5650605"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93C03A-515C-4742-8802-B08CFD8289EA}"/>
              </a:ext>
            </a:extLst>
          </p:cNvPr>
          <p:cNvCxnSpPr>
            <a:cxnSpLocks/>
          </p:cNvCxnSpPr>
          <p:nvPr/>
        </p:nvCxnSpPr>
        <p:spPr>
          <a:xfrm>
            <a:off x="6161792"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92CF24-2151-4F1D-804A-98C92B126D7B}"/>
              </a:ext>
            </a:extLst>
          </p:cNvPr>
          <p:cNvCxnSpPr>
            <a:cxnSpLocks/>
          </p:cNvCxnSpPr>
          <p:nvPr/>
        </p:nvCxnSpPr>
        <p:spPr>
          <a:xfrm>
            <a:off x="6708241"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E6147-E136-4E17-96C7-2074982D4ACF}"/>
              </a:ext>
            </a:extLst>
          </p:cNvPr>
          <p:cNvCxnSpPr>
            <a:cxnSpLocks/>
          </p:cNvCxnSpPr>
          <p:nvPr/>
        </p:nvCxnSpPr>
        <p:spPr>
          <a:xfrm>
            <a:off x="7228194"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240A18-C08F-4702-859C-96AE9B55194D}"/>
              </a:ext>
            </a:extLst>
          </p:cNvPr>
          <p:cNvCxnSpPr>
            <a:cxnSpLocks/>
          </p:cNvCxnSpPr>
          <p:nvPr/>
        </p:nvCxnSpPr>
        <p:spPr>
          <a:xfrm>
            <a:off x="7730218" y="4767335"/>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206F77-1FCE-416C-8B0D-BA1E0E4C8FAE}"/>
              </a:ext>
            </a:extLst>
          </p:cNvPr>
          <p:cNvCxnSpPr>
            <a:cxnSpLocks/>
          </p:cNvCxnSpPr>
          <p:nvPr/>
        </p:nvCxnSpPr>
        <p:spPr>
          <a:xfrm>
            <a:off x="8259136"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07C386-17FC-4BD2-B73B-3F550EC22114}"/>
              </a:ext>
            </a:extLst>
          </p:cNvPr>
          <p:cNvCxnSpPr>
            <a:cxnSpLocks/>
          </p:cNvCxnSpPr>
          <p:nvPr/>
        </p:nvCxnSpPr>
        <p:spPr>
          <a:xfrm>
            <a:off x="8770124"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F6F8960-FE1F-4071-AE53-D53CA8E31A13}"/>
              </a:ext>
            </a:extLst>
          </p:cNvPr>
          <p:cNvCxnSpPr>
            <a:cxnSpLocks/>
          </p:cNvCxnSpPr>
          <p:nvPr/>
        </p:nvCxnSpPr>
        <p:spPr>
          <a:xfrm>
            <a:off x="929904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19B2526-4491-4783-B50A-16E7FA8902C7}"/>
              </a:ext>
            </a:extLst>
          </p:cNvPr>
          <p:cNvCxnSpPr>
            <a:cxnSpLocks/>
          </p:cNvCxnSpPr>
          <p:nvPr/>
        </p:nvCxnSpPr>
        <p:spPr>
          <a:xfrm>
            <a:off x="981003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4815F0-85E0-49F9-8FCF-86AC48F4B948}"/>
              </a:ext>
            </a:extLst>
          </p:cNvPr>
          <p:cNvCxnSpPr>
            <a:cxnSpLocks/>
          </p:cNvCxnSpPr>
          <p:nvPr/>
        </p:nvCxnSpPr>
        <p:spPr>
          <a:xfrm>
            <a:off x="1031006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23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38175E-FE04-4564-9BEA-14E1C292B753}"/>
              </a:ext>
            </a:extLst>
          </p:cNvPr>
          <p:cNvSpPr txBox="1"/>
          <p:nvPr/>
        </p:nvSpPr>
        <p:spPr>
          <a:xfrm>
            <a:off x="1394593" y="1425751"/>
            <a:ext cx="94028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Encourage self compassion,</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a:t>
            </a:r>
            <a:r>
              <a:rPr kumimoji="0" lang="en-US" sz="24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curiosity</a:t>
            </a:r>
            <a:r>
              <a:rPr kumimoji="0" lang="en-US" sz="2400" b="0" i="0" u="none" strike="noStrike" kern="1200" cap="none" spc="0" normalizeH="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 and l</a:t>
            </a:r>
            <a:r>
              <a:rPr lang="en-US" sz="2400" dirty="0" err="1">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ife</a:t>
            </a:r>
            <a:r>
              <a:rPr lang="en-US" sz="2400" dirty="0">
                <a:solidFill>
                  <a:srgbClr val="660033"/>
                </a:solidFill>
                <a:latin typeface="Microsoft JhengHei UI" panose="020B0604030504040204" pitchFamily="34" charset="-120"/>
                <a:ea typeface="Microsoft JhengHei UI" panose="020B0604030504040204" pitchFamily="34" charset="-120"/>
                <a:cs typeface="EucrosiaUPC" panose="020B0502040204020203" pitchFamily="18" charset="-34"/>
              </a:rPr>
              <a:t> as an experiment</a:t>
            </a:r>
            <a:endParaRPr kumimoji="0" lang="en-US" sz="2800" b="0" i="0" u="none" strike="noStrike" kern="1200" cap="none" spc="0" normalizeH="0" baseline="0" noProof="0" dirty="0">
              <a:ln>
                <a:noFill/>
              </a:ln>
              <a:solidFill>
                <a:srgbClr val="660033"/>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endParaRPr>
          </a:p>
        </p:txBody>
      </p:sp>
      <p:cxnSp>
        <p:nvCxnSpPr>
          <p:cNvPr id="7" name="Straight Connector 6">
            <a:extLst>
              <a:ext uri="{FF2B5EF4-FFF2-40B4-BE49-F238E27FC236}">
                <a16:creationId xmlns:a16="http://schemas.microsoft.com/office/drawing/2014/main" id="{B25686EF-9703-4CC2-9D63-17B8B38DA293}"/>
              </a:ext>
            </a:extLst>
          </p:cNvPr>
          <p:cNvCxnSpPr>
            <a:cxnSpLocks/>
          </p:cNvCxnSpPr>
          <p:nvPr/>
        </p:nvCxnSpPr>
        <p:spPr>
          <a:xfrm flipH="1">
            <a:off x="776481" y="5344772"/>
            <a:ext cx="10539664"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Graphic 9" descr="Man">
            <a:extLst>
              <a:ext uri="{FF2B5EF4-FFF2-40B4-BE49-F238E27FC236}">
                <a16:creationId xmlns:a16="http://schemas.microsoft.com/office/drawing/2014/main" id="{E32CDA82-5910-4495-ADCD-70A69D81A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6400" y="3620185"/>
            <a:ext cx="1665850" cy="1665850"/>
          </a:xfrm>
          <a:prstGeom prst="rect">
            <a:avLst/>
          </a:prstGeom>
        </p:spPr>
      </p:pic>
      <p:cxnSp>
        <p:nvCxnSpPr>
          <p:cNvPr id="13" name="Straight Arrow Connector 12">
            <a:extLst>
              <a:ext uri="{FF2B5EF4-FFF2-40B4-BE49-F238E27FC236}">
                <a16:creationId xmlns:a16="http://schemas.microsoft.com/office/drawing/2014/main" id="{B7B428B7-5F34-4F5E-9E4D-9D7B90D5BE5A}"/>
              </a:ext>
            </a:extLst>
          </p:cNvPr>
          <p:cNvCxnSpPr>
            <a:cxnSpLocks/>
          </p:cNvCxnSpPr>
          <p:nvPr/>
        </p:nvCxnSpPr>
        <p:spPr>
          <a:xfrm>
            <a:off x="191333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6474C82-3384-4352-994D-BF073BA1CD64}"/>
              </a:ext>
            </a:extLst>
          </p:cNvPr>
          <p:cNvSpPr txBox="1"/>
          <p:nvPr/>
        </p:nvSpPr>
        <p:spPr>
          <a:xfrm>
            <a:off x="1841935" y="4216323"/>
            <a:ext cx="1158120" cy="369332"/>
          </a:xfrm>
          <a:prstGeom prst="rect">
            <a:avLst/>
          </a:prstGeom>
          <a:solidFill>
            <a:srgbClr val="66003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cs typeface="EucrosiaUPC" panose="020B0502040204020203" pitchFamily="18" charset="-34"/>
              </a:rPr>
              <a:t>Progress</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9C74246B-7A96-4E20-A610-C8CB9C5B9404}"/>
              </a:ext>
            </a:extLst>
          </p:cNvPr>
          <p:cNvCxnSpPr>
            <a:cxnSpLocks/>
          </p:cNvCxnSpPr>
          <p:nvPr/>
        </p:nvCxnSpPr>
        <p:spPr>
          <a:xfrm>
            <a:off x="24245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142992C-A3CE-42A0-96CC-1E633DD6DE62}"/>
              </a:ext>
            </a:extLst>
          </p:cNvPr>
          <p:cNvCxnSpPr>
            <a:cxnSpLocks/>
          </p:cNvCxnSpPr>
          <p:nvPr/>
        </p:nvCxnSpPr>
        <p:spPr>
          <a:xfrm>
            <a:off x="297950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7CEDEC-FDEC-4188-B0F5-06C59383190E}"/>
              </a:ext>
            </a:extLst>
          </p:cNvPr>
          <p:cNvCxnSpPr>
            <a:cxnSpLocks/>
          </p:cNvCxnSpPr>
          <p:nvPr/>
        </p:nvCxnSpPr>
        <p:spPr>
          <a:xfrm>
            <a:off x="355206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AB3A1A3-2A6F-472E-BE46-72C47744A5E9}"/>
              </a:ext>
            </a:extLst>
          </p:cNvPr>
          <p:cNvCxnSpPr>
            <a:cxnSpLocks/>
          </p:cNvCxnSpPr>
          <p:nvPr/>
        </p:nvCxnSpPr>
        <p:spPr>
          <a:xfrm>
            <a:off x="4063247"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293F45F-5AFE-4C4D-8DA7-D457F893246B}"/>
              </a:ext>
            </a:extLst>
          </p:cNvPr>
          <p:cNvCxnSpPr>
            <a:cxnSpLocks/>
          </p:cNvCxnSpPr>
          <p:nvPr/>
        </p:nvCxnSpPr>
        <p:spPr>
          <a:xfrm>
            <a:off x="4596599"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3D2CDD-844F-429A-AEB7-15E6BBAA92B7}"/>
              </a:ext>
            </a:extLst>
          </p:cNvPr>
          <p:cNvCxnSpPr>
            <a:cxnSpLocks/>
          </p:cNvCxnSpPr>
          <p:nvPr/>
        </p:nvCxnSpPr>
        <p:spPr>
          <a:xfrm>
            <a:off x="513941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A238E34-663F-4648-B98A-35D67D4A1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20" name="Graphic 19" descr="Broken Heart">
            <a:extLst>
              <a:ext uri="{FF2B5EF4-FFF2-40B4-BE49-F238E27FC236}">
                <a16:creationId xmlns:a16="http://schemas.microsoft.com/office/drawing/2014/main" id="{CB30C64A-C9FD-412D-8BEF-02FDF84B55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2292" y="3988255"/>
            <a:ext cx="474065" cy="474065"/>
          </a:xfrm>
          <a:prstGeom prst="rect">
            <a:avLst/>
          </a:prstGeom>
        </p:spPr>
      </p:pic>
      <p:pic>
        <p:nvPicPr>
          <p:cNvPr id="23" name="Graphic 22" descr="Heart">
            <a:extLst>
              <a:ext uri="{FF2B5EF4-FFF2-40B4-BE49-F238E27FC236}">
                <a16:creationId xmlns:a16="http://schemas.microsoft.com/office/drawing/2014/main" id="{22CF9D02-B622-487C-BC16-A945860CA2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16455" y="4181502"/>
            <a:ext cx="640232" cy="640232"/>
          </a:xfrm>
          <a:prstGeom prst="rect">
            <a:avLst/>
          </a:prstGeom>
        </p:spPr>
      </p:pic>
      <p:cxnSp>
        <p:nvCxnSpPr>
          <p:cNvPr id="24" name="Straight Arrow Connector 23">
            <a:extLst>
              <a:ext uri="{FF2B5EF4-FFF2-40B4-BE49-F238E27FC236}">
                <a16:creationId xmlns:a16="http://schemas.microsoft.com/office/drawing/2014/main" id="{1183C469-7DF9-4E91-88D5-CF50EB47117B}"/>
              </a:ext>
            </a:extLst>
          </p:cNvPr>
          <p:cNvCxnSpPr>
            <a:cxnSpLocks/>
          </p:cNvCxnSpPr>
          <p:nvPr/>
        </p:nvCxnSpPr>
        <p:spPr>
          <a:xfrm>
            <a:off x="5650605"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393C03A-515C-4742-8802-B08CFD8289EA}"/>
              </a:ext>
            </a:extLst>
          </p:cNvPr>
          <p:cNvCxnSpPr>
            <a:cxnSpLocks/>
          </p:cNvCxnSpPr>
          <p:nvPr/>
        </p:nvCxnSpPr>
        <p:spPr>
          <a:xfrm>
            <a:off x="6161792"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92CF24-2151-4F1D-804A-98C92B126D7B}"/>
              </a:ext>
            </a:extLst>
          </p:cNvPr>
          <p:cNvCxnSpPr>
            <a:cxnSpLocks/>
          </p:cNvCxnSpPr>
          <p:nvPr/>
        </p:nvCxnSpPr>
        <p:spPr>
          <a:xfrm>
            <a:off x="6708241"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30E6147-E136-4E17-96C7-2074982D4ACF}"/>
              </a:ext>
            </a:extLst>
          </p:cNvPr>
          <p:cNvCxnSpPr>
            <a:cxnSpLocks/>
          </p:cNvCxnSpPr>
          <p:nvPr/>
        </p:nvCxnSpPr>
        <p:spPr>
          <a:xfrm>
            <a:off x="7228194" y="4773941"/>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D240A18-C08F-4702-859C-96AE9B55194D}"/>
              </a:ext>
            </a:extLst>
          </p:cNvPr>
          <p:cNvCxnSpPr>
            <a:cxnSpLocks/>
          </p:cNvCxnSpPr>
          <p:nvPr/>
        </p:nvCxnSpPr>
        <p:spPr>
          <a:xfrm>
            <a:off x="7730218" y="4767335"/>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7206F77-1FCE-416C-8B0D-BA1E0E4C8FAE}"/>
              </a:ext>
            </a:extLst>
          </p:cNvPr>
          <p:cNvCxnSpPr>
            <a:cxnSpLocks/>
          </p:cNvCxnSpPr>
          <p:nvPr/>
        </p:nvCxnSpPr>
        <p:spPr>
          <a:xfrm>
            <a:off x="8259136"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807C386-17FC-4BD2-B73B-3F550EC22114}"/>
              </a:ext>
            </a:extLst>
          </p:cNvPr>
          <p:cNvCxnSpPr>
            <a:cxnSpLocks/>
          </p:cNvCxnSpPr>
          <p:nvPr/>
        </p:nvCxnSpPr>
        <p:spPr>
          <a:xfrm>
            <a:off x="8770124"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F6F8960-FE1F-4071-AE53-D53CA8E31A13}"/>
              </a:ext>
            </a:extLst>
          </p:cNvPr>
          <p:cNvCxnSpPr>
            <a:cxnSpLocks/>
          </p:cNvCxnSpPr>
          <p:nvPr/>
        </p:nvCxnSpPr>
        <p:spPr>
          <a:xfrm>
            <a:off x="9299041"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19B2526-4491-4783-B50A-16E7FA8902C7}"/>
              </a:ext>
            </a:extLst>
          </p:cNvPr>
          <p:cNvCxnSpPr>
            <a:cxnSpLocks/>
          </p:cNvCxnSpPr>
          <p:nvPr/>
        </p:nvCxnSpPr>
        <p:spPr>
          <a:xfrm>
            <a:off x="9810030"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54815F0-85E0-49F9-8FCF-86AC48F4B948}"/>
              </a:ext>
            </a:extLst>
          </p:cNvPr>
          <p:cNvCxnSpPr>
            <a:cxnSpLocks/>
          </p:cNvCxnSpPr>
          <p:nvPr/>
        </p:nvCxnSpPr>
        <p:spPr>
          <a:xfrm>
            <a:off x="10310068" y="4780547"/>
            <a:ext cx="41277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7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F1CA-2690-4355-8782-2BBF3A63E37A}"/>
              </a:ext>
            </a:extLst>
          </p:cNvPr>
          <p:cNvSpPr>
            <a:spLocks noGrp="1"/>
          </p:cNvSpPr>
          <p:nvPr>
            <p:ph type="title"/>
          </p:nvPr>
        </p:nvSpPr>
        <p:spPr>
          <a:xfrm>
            <a:off x="1672185" y="441009"/>
            <a:ext cx="6912978" cy="1286160"/>
          </a:xfrm>
        </p:spPr>
        <p:txBody>
          <a:bodyPr vert="horz" lIns="91440" tIns="45720" rIns="91440" bIns="45720" rtlCol="0" anchor="b">
            <a:normAutofit/>
          </a:bodyPr>
          <a:lstStyle/>
          <a:p>
            <a:r>
              <a:rPr lang="en-US" sz="4100" dirty="0">
                <a:solidFill>
                  <a:srgbClr val="7D8A3C"/>
                </a:solidFill>
              </a:rPr>
              <a:t>Temporary Relief Distractions</a:t>
            </a:r>
          </a:p>
        </p:txBody>
      </p:sp>
      <p:sp>
        <p:nvSpPr>
          <p:cNvPr id="5" name="Content Placeholder 2">
            <a:extLst>
              <a:ext uri="{FF2B5EF4-FFF2-40B4-BE49-F238E27FC236}">
                <a16:creationId xmlns:a16="http://schemas.microsoft.com/office/drawing/2014/main" id="{645AF315-C0CD-40C9-9A42-18AE2342798A}"/>
              </a:ext>
            </a:extLst>
          </p:cNvPr>
          <p:cNvSpPr txBox="1">
            <a:spLocks/>
          </p:cNvSpPr>
          <p:nvPr/>
        </p:nvSpPr>
        <p:spPr>
          <a:xfrm>
            <a:off x="1672185" y="1767958"/>
            <a:ext cx="6586489"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672C57"/>
                </a:solidFill>
              </a:rPr>
              <a:t>Overeating</a:t>
            </a:r>
          </a:p>
          <a:p>
            <a:r>
              <a:rPr lang="en-US" sz="2400" dirty="0">
                <a:solidFill>
                  <a:srgbClr val="672C57"/>
                </a:solidFill>
              </a:rPr>
              <a:t>Over shopping</a:t>
            </a:r>
          </a:p>
          <a:p>
            <a:r>
              <a:rPr lang="en-US" sz="2400" dirty="0">
                <a:solidFill>
                  <a:srgbClr val="672C57"/>
                </a:solidFill>
              </a:rPr>
              <a:t>Overworking</a:t>
            </a:r>
          </a:p>
          <a:p>
            <a:r>
              <a:rPr lang="en-US" sz="2400" dirty="0">
                <a:solidFill>
                  <a:srgbClr val="672C57"/>
                </a:solidFill>
              </a:rPr>
              <a:t>Inappropriate humor</a:t>
            </a:r>
          </a:p>
          <a:p>
            <a:r>
              <a:rPr lang="en-US" sz="2400" dirty="0">
                <a:solidFill>
                  <a:srgbClr val="672C57"/>
                </a:solidFill>
              </a:rPr>
              <a:t>Excessive TV/Movies</a:t>
            </a:r>
          </a:p>
          <a:p>
            <a:r>
              <a:rPr lang="en-US" sz="2400" dirty="0">
                <a:solidFill>
                  <a:srgbClr val="672C57"/>
                </a:solidFill>
              </a:rPr>
              <a:t>Fiction/Fantasy</a:t>
            </a:r>
          </a:p>
          <a:p>
            <a:endParaRPr lang="en-US" sz="2400" dirty="0">
              <a:solidFill>
                <a:srgbClr val="672C57"/>
              </a:solidFill>
            </a:endParaRPr>
          </a:p>
          <a:p>
            <a:endParaRPr lang="en-US" sz="2400" dirty="0">
              <a:solidFill>
                <a:srgbClr val="672C57"/>
              </a:solidFill>
            </a:endParaRPr>
          </a:p>
          <a:p>
            <a:endParaRPr lang="en-US" sz="2000" dirty="0">
              <a:solidFill>
                <a:srgbClr val="672C57"/>
              </a:solidFill>
            </a:endParaRPr>
          </a:p>
          <a:p>
            <a:pPr marL="0"/>
            <a:endParaRPr lang="en-US" sz="2000" dirty="0">
              <a:solidFill>
                <a:srgbClr val="672C57"/>
              </a:solidFill>
            </a:endParaRPr>
          </a:p>
          <a:p>
            <a:endParaRPr lang="en-US" sz="2000" dirty="0">
              <a:solidFill>
                <a:srgbClr val="672C57"/>
              </a:solidFill>
            </a:endParaRPr>
          </a:p>
          <a:p>
            <a:endParaRPr lang="en-US" sz="2000" dirty="0">
              <a:solidFill>
                <a:srgbClr val="672C57"/>
              </a:solidFill>
            </a:endParaRPr>
          </a:p>
        </p:txBody>
      </p:sp>
      <p:sp>
        <p:nvSpPr>
          <p:cNvPr id="7" name="Content Placeholder 2">
            <a:extLst>
              <a:ext uri="{FF2B5EF4-FFF2-40B4-BE49-F238E27FC236}">
                <a16:creationId xmlns:a16="http://schemas.microsoft.com/office/drawing/2014/main" id="{660D8378-0192-4BE9-B233-B1A4778EB398}"/>
              </a:ext>
            </a:extLst>
          </p:cNvPr>
          <p:cNvSpPr txBox="1">
            <a:spLocks/>
          </p:cNvSpPr>
          <p:nvPr/>
        </p:nvSpPr>
        <p:spPr>
          <a:xfrm>
            <a:off x="5718466" y="1808747"/>
            <a:ext cx="6586489"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672C57"/>
                </a:solidFill>
              </a:rPr>
              <a:t>Isolation</a:t>
            </a:r>
          </a:p>
          <a:p>
            <a:r>
              <a:rPr lang="en-US" sz="2400" dirty="0">
                <a:solidFill>
                  <a:srgbClr val="672C57"/>
                </a:solidFill>
              </a:rPr>
              <a:t>Sex</a:t>
            </a:r>
          </a:p>
          <a:p>
            <a:r>
              <a:rPr lang="en-US" sz="2400" dirty="0">
                <a:solidFill>
                  <a:srgbClr val="672C57"/>
                </a:solidFill>
              </a:rPr>
              <a:t>Oversleeping </a:t>
            </a:r>
          </a:p>
          <a:p>
            <a:r>
              <a:rPr lang="en-US" sz="2400" dirty="0">
                <a:solidFill>
                  <a:srgbClr val="672C57"/>
                </a:solidFill>
              </a:rPr>
              <a:t>Electronics – phone, tablets, computers, etc.</a:t>
            </a:r>
          </a:p>
          <a:p>
            <a:r>
              <a:rPr lang="en-US" sz="2400" dirty="0">
                <a:solidFill>
                  <a:srgbClr val="672C57"/>
                </a:solidFill>
              </a:rPr>
              <a:t>Drugs</a:t>
            </a:r>
          </a:p>
          <a:p>
            <a:pPr marL="0" indent="0">
              <a:buNone/>
            </a:pPr>
            <a:endParaRPr lang="en-US" sz="2000" dirty="0">
              <a:solidFill>
                <a:srgbClr val="672C57"/>
              </a:solidFill>
            </a:endParaRPr>
          </a:p>
          <a:p>
            <a:endParaRPr lang="en-US" sz="2000" dirty="0">
              <a:solidFill>
                <a:srgbClr val="672C57"/>
              </a:solidFill>
            </a:endParaRPr>
          </a:p>
          <a:p>
            <a:endParaRPr lang="en-US" sz="2000" dirty="0">
              <a:solidFill>
                <a:srgbClr val="672C57"/>
              </a:solidFill>
            </a:endParaRPr>
          </a:p>
          <a:p>
            <a:pPr marL="0"/>
            <a:endParaRPr lang="en-US" sz="2000" dirty="0">
              <a:solidFill>
                <a:srgbClr val="672C57"/>
              </a:solidFill>
            </a:endParaRPr>
          </a:p>
          <a:p>
            <a:endParaRPr lang="en-US" sz="2000" dirty="0">
              <a:solidFill>
                <a:srgbClr val="672C57"/>
              </a:solidFill>
            </a:endParaRPr>
          </a:p>
          <a:p>
            <a:endParaRPr lang="en-US" sz="2000" dirty="0">
              <a:solidFill>
                <a:srgbClr val="672C57"/>
              </a:solidFill>
            </a:endParaRPr>
          </a:p>
        </p:txBody>
      </p:sp>
      <p:pic>
        <p:nvPicPr>
          <p:cNvPr id="8" name="Picture 7">
            <a:extLst>
              <a:ext uri="{FF2B5EF4-FFF2-40B4-BE49-F238E27FC236}">
                <a16:creationId xmlns:a16="http://schemas.microsoft.com/office/drawing/2014/main" id="{A5D181C1-D54F-4A32-8687-DAB1F367B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166444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270D3C-47C4-4BFF-9FA2-4C7BFD0950C1}"/>
              </a:ext>
            </a:extLst>
          </p:cNvPr>
          <p:cNvSpPr>
            <a:spLocks noGrp="1"/>
          </p:cNvSpPr>
          <p:nvPr>
            <p:ph type="title"/>
          </p:nvPr>
        </p:nvSpPr>
        <p:spPr>
          <a:xfrm>
            <a:off x="1109287" y="1001593"/>
            <a:ext cx="4620584" cy="2575325"/>
          </a:xfrm>
        </p:spPr>
        <p:txBody>
          <a:bodyPr vert="horz" lIns="91440" tIns="45720" rIns="91440" bIns="45720" rtlCol="0" anchor="b">
            <a:normAutofit/>
          </a:bodyPr>
          <a:lstStyle/>
          <a:p>
            <a:r>
              <a:rPr lang="en-US" dirty="0">
                <a:solidFill>
                  <a:srgbClr val="672C57"/>
                </a:solidFill>
              </a:rPr>
              <a:t>Other Temporary Relief Distractions</a:t>
            </a:r>
            <a:br>
              <a:rPr lang="en-US" dirty="0">
                <a:solidFill>
                  <a:srgbClr val="672C57"/>
                </a:solidFill>
              </a:rPr>
            </a:br>
            <a:br>
              <a:rPr lang="en-US" dirty="0">
                <a:solidFill>
                  <a:srgbClr val="672C57"/>
                </a:solidFill>
              </a:rPr>
            </a:br>
            <a:endParaRPr lang="en-US" dirty="0">
              <a:solidFill>
                <a:srgbClr val="672C57"/>
              </a:solidFill>
            </a:endParaRPr>
          </a:p>
        </p:txBody>
      </p:sp>
      <p:pic>
        <p:nvPicPr>
          <p:cNvPr id="5" name="Picture 2" descr="NATIONAL BLAME SOMEONE ELSE DAY - August 13, 2022 - National Today">
            <a:extLst>
              <a:ext uri="{FF2B5EF4-FFF2-40B4-BE49-F238E27FC236}">
                <a16:creationId xmlns:a16="http://schemas.microsoft.com/office/drawing/2014/main" id="{D736224E-ECE6-49EA-A096-9027C6D4A3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2" r="2020" b="-3"/>
          <a:stretch/>
        </p:blipFill>
        <p:spPr bwMode="auto">
          <a:xfrm>
            <a:off x="6599333" y="1380744"/>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3E316A7-4D11-487A-8AC7-2593D474AA4E}"/>
              </a:ext>
            </a:extLst>
          </p:cNvPr>
          <p:cNvSpPr txBox="1"/>
          <p:nvPr/>
        </p:nvSpPr>
        <p:spPr>
          <a:xfrm>
            <a:off x="1183341" y="2556158"/>
            <a:ext cx="3245224"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672C57"/>
                </a:solidFill>
              </a:rPr>
              <a:t>Blaming</a:t>
            </a:r>
            <a:endParaRPr lang="en-US" sz="2800" dirty="0"/>
          </a:p>
        </p:txBody>
      </p:sp>
      <p:pic>
        <p:nvPicPr>
          <p:cNvPr id="7" name="Picture 6">
            <a:extLst>
              <a:ext uri="{FF2B5EF4-FFF2-40B4-BE49-F238E27FC236}">
                <a16:creationId xmlns:a16="http://schemas.microsoft.com/office/drawing/2014/main" id="{A45D4965-1DA5-47D0-AAAA-433C28C4D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222959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34DA3-4242-4391-9DCF-07231D55EDA0}"/>
              </a:ext>
            </a:extLst>
          </p:cNvPr>
          <p:cNvSpPr>
            <a:spLocks noGrp="1"/>
          </p:cNvSpPr>
          <p:nvPr>
            <p:ph type="title"/>
          </p:nvPr>
        </p:nvSpPr>
        <p:spPr>
          <a:xfrm>
            <a:off x="5297762" y="329184"/>
            <a:ext cx="6251110" cy="1783080"/>
          </a:xfrm>
        </p:spPr>
        <p:txBody>
          <a:bodyPr anchor="b">
            <a:normAutofit/>
          </a:bodyPr>
          <a:lstStyle/>
          <a:p>
            <a:r>
              <a:rPr lang="en-US" sz="5400" dirty="0">
                <a:solidFill>
                  <a:srgbClr val="672C57"/>
                </a:solidFill>
              </a:rPr>
              <a:t>Business strategies</a:t>
            </a:r>
          </a:p>
        </p:txBody>
      </p:sp>
      <p:pic>
        <p:nvPicPr>
          <p:cNvPr id="4098" name="Picture 2" descr="Female Entrepreneur Challenges">
            <a:extLst>
              <a:ext uri="{FF2B5EF4-FFF2-40B4-BE49-F238E27FC236}">
                <a16:creationId xmlns:a16="http://schemas.microsoft.com/office/drawing/2014/main" id="{937D7A0A-A025-4AC1-94CE-76CF646954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23" r="53423"/>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05AD73-D387-40C8-B3C6-5AC38272C0E0}"/>
              </a:ext>
            </a:extLst>
          </p:cNvPr>
          <p:cNvSpPr>
            <a:spLocks noGrp="1"/>
          </p:cNvSpPr>
          <p:nvPr>
            <p:ph idx="1"/>
          </p:nvPr>
        </p:nvSpPr>
        <p:spPr>
          <a:xfrm>
            <a:off x="5297762" y="2706624"/>
            <a:ext cx="6251110" cy="3483864"/>
          </a:xfrm>
        </p:spPr>
        <p:txBody>
          <a:bodyPr>
            <a:normAutofit/>
          </a:bodyPr>
          <a:lstStyle/>
          <a:p>
            <a:r>
              <a:rPr lang="en-US" sz="2200" dirty="0">
                <a:solidFill>
                  <a:srgbClr val="672C57"/>
                </a:solidFill>
              </a:rPr>
              <a:t>Finding clients</a:t>
            </a:r>
          </a:p>
          <a:p>
            <a:r>
              <a:rPr lang="en-US" sz="2200" dirty="0">
                <a:solidFill>
                  <a:srgbClr val="672C57"/>
                </a:solidFill>
              </a:rPr>
              <a:t>Scheduling clients</a:t>
            </a:r>
          </a:p>
          <a:p>
            <a:r>
              <a:rPr lang="en-US" sz="2200" dirty="0">
                <a:solidFill>
                  <a:srgbClr val="672C57"/>
                </a:solidFill>
              </a:rPr>
              <a:t>Holding a Discovery Call (the consult)</a:t>
            </a:r>
          </a:p>
        </p:txBody>
      </p:sp>
    </p:spTree>
    <p:extLst>
      <p:ext uri="{BB962C8B-B14F-4D97-AF65-F5344CB8AC3E}">
        <p14:creationId xmlns:p14="http://schemas.microsoft.com/office/powerpoint/2010/main" val="1164806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8A52B97-FED1-4C52-9113-14AFCD2C8FC1}"/>
              </a:ext>
            </a:extLst>
          </p:cNvPr>
          <p:cNvSpPr txBox="1">
            <a:spLocks/>
          </p:cNvSpPr>
          <p:nvPr/>
        </p:nvSpPr>
        <p:spPr>
          <a:xfrm>
            <a:off x="1109287" y="1001593"/>
            <a:ext cx="4620584" cy="25753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672C57"/>
                </a:solidFill>
              </a:rPr>
              <a:t>Other Temporary Relief Distractions</a:t>
            </a:r>
            <a:br>
              <a:rPr lang="en-US" dirty="0">
                <a:solidFill>
                  <a:srgbClr val="672C57"/>
                </a:solidFill>
              </a:rPr>
            </a:br>
            <a:br>
              <a:rPr lang="en-US" dirty="0">
                <a:solidFill>
                  <a:srgbClr val="672C57"/>
                </a:solidFill>
              </a:rPr>
            </a:br>
            <a:endParaRPr lang="en-US" dirty="0">
              <a:solidFill>
                <a:srgbClr val="672C57"/>
              </a:solidFill>
            </a:endParaRPr>
          </a:p>
        </p:txBody>
      </p:sp>
      <p:pic>
        <p:nvPicPr>
          <p:cNvPr id="4" name="Picture 2" descr="Overthinking: A blessing or curse?">
            <a:extLst>
              <a:ext uri="{FF2B5EF4-FFF2-40B4-BE49-F238E27FC236}">
                <a16:creationId xmlns:a16="http://schemas.microsoft.com/office/drawing/2014/main" id="{0902AF6A-7ED2-4EF4-AE64-4D4C351828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07" r="15104" b="-3"/>
          <a:stretch/>
        </p:blipFill>
        <p:spPr bwMode="auto">
          <a:xfrm>
            <a:off x="6713633" y="1380744"/>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C932792-B92A-4269-91FA-D271C36311DB}"/>
              </a:ext>
            </a:extLst>
          </p:cNvPr>
          <p:cNvSpPr txBox="1"/>
          <p:nvPr/>
        </p:nvSpPr>
        <p:spPr>
          <a:xfrm>
            <a:off x="1183341" y="2556158"/>
            <a:ext cx="3245224"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672C57"/>
                </a:solidFill>
              </a:rPr>
              <a:t>Blaming</a:t>
            </a:r>
            <a:endParaRPr lang="en-US" sz="2800" dirty="0"/>
          </a:p>
          <a:p>
            <a:pPr marL="457200" indent="-457200">
              <a:buFont typeface="Arial" panose="020B0604020202020204" pitchFamily="34" charset="0"/>
              <a:buChar char="•"/>
            </a:pPr>
            <a:r>
              <a:rPr lang="en-US" sz="2800" dirty="0">
                <a:solidFill>
                  <a:srgbClr val="672C57"/>
                </a:solidFill>
              </a:rPr>
              <a:t>Ruminating</a:t>
            </a:r>
          </a:p>
        </p:txBody>
      </p:sp>
      <p:pic>
        <p:nvPicPr>
          <p:cNvPr id="9" name="Picture 8">
            <a:extLst>
              <a:ext uri="{FF2B5EF4-FFF2-40B4-BE49-F238E27FC236}">
                <a16:creationId xmlns:a16="http://schemas.microsoft.com/office/drawing/2014/main" id="{8615C904-3A43-4E08-B5B8-48D142E39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98701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270D3C-47C4-4BFF-9FA2-4C7BFD0950C1}"/>
              </a:ext>
            </a:extLst>
          </p:cNvPr>
          <p:cNvSpPr>
            <a:spLocks noGrp="1"/>
          </p:cNvSpPr>
          <p:nvPr>
            <p:ph type="title"/>
          </p:nvPr>
        </p:nvSpPr>
        <p:spPr>
          <a:xfrm>
            <a:off x="1019986" y="625537"/>
            <a:ext cx="4620584" cy="4567137"/>
          </a:xfrm>
        </p:spPr>
        <p:txBody>
          <a:bodyPr vert="horz" lIns="91440" tIns="45720" rIns="91440" bIns="45720" rtlCol="0" anchor="b">
            <a:normAutofit/>
          </a:bodyPr>
          <a:lstStyle/>
          <a:p>
            <a:r>
              <a:rPr lang="en-US" dirty="0">
                <a:solidFill>
                  <a:srgbClr val="672C57"/>
                </a:solidFill>
              </a:rPr>
              <a:t>We live in a world with so many distractions that we never have to feel.</a:t>
            </a:r>
            <a:br>
              <a:rPr lang="en-US" dirty="0">
                <a:solidFill>
                  <a:srgbClr val="672C57"/>
                </a:solidFill>
              </a:rPr>
            </a:br>
            <a:r>
              <a:rPr lang="en-US" dirty="0">
                <a:solidFill>
                  <a:srgbClr val="672C57"/>
                </a:solidFill>
              </a:rPr>
              <a:t>As a result, awareness is low.</a:t>
            </a:r>
            <a:br>
              <a:rPr lang="en-US" dirty="0">
                <a:solidFill>
                  <a:srgbClr val="672C57"/>
                </a:solidFill>
              </a:rPr>
            </a:br>
            <a:endParaRPr lang="en-US" dirty="0">
              <a:solidFill>
                <a:srgbClr val="672C57"/>
              </a:solidFill>
            </a:endParaRPr>
          </a:p>
        </p:txBody>
      </p:sp>
      <p:pic>
        <p:nvPicPr>
          <p:cNvPr id="14338" name="Picture 2" descr="TimesJobs: Overworking doesn&amp;#39;t add to productivity, say employees:  TimesJobs study">
            <a:extLst>
              <a:ext uri="{FF2B5EF4-FFF2-40B4-BE49-F238E27FC236}">
                <a16:creationId xmlns:a16="http://schemas.microsoft.com/office/drawing/2014/main" id="{1A1BE5F3-5BCC-4458-89E6-F2F774F7A2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86" r="24304"/>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2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D8A52B97-FED1-4C52-9113-14AFCD2C8FC1}"/>
              </a:ext>
            </a:extLst>
          </p:cNvPr>
          <p:cNvSpPr txBox="1">
            <a:spLocks/>
          </p:cNvSpPr>
          <p:nvPr/>
        </p:nvSpPr>
        <p:spPr>
          <a:xfrm>
            <a:off x="794962" y="1182568"/>
            <a:ext cx="4620584" cy="2575325"/>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672C57"/>
                </a:solidFill>
              </a:rPr>
              <a:t>Introducing Temporary Relief </a:t>
            </a:r>
          </a:p>
          <a:p>
            <a:r>
              <a:rPr lang="en-US" dirty="0">
                <a:solidFill>
                  <a:srgbClr val="672C57"/>
                </a:solidFill>
              </a:rPr>
              <a:t>Distractions for what they are creates awareness.</a:t>
            </a:r>
          </a:p>
          <a:p>
            <a:endParaRPr lang="en-US" dirty="0">
              <a:solidFill>
                <a:srgbClr val="672C57"/>
              </a:solidFill>
            </a:endParaRPr>
          </a:p>
          <a:p>
            <a:r>
              <a:rPr lang="en-US" dirty="0">
                <a:solidFill>
                  <a:srgbClr val="672C57"/>
                </a:solidFill>
              </a:rPr>
              <a:t>Awareness is not always comfortable.</a:t>
            </a:r>
            <a:br>
              <a:rPr lang="en-US" dirty="0">
                <a:solidFill>
                  <a:srgbClr val="672C57"/>
                </a:solidFill>
              </a:rPr>
            </a:br>
            <a:br>
              <a:rPr lang="en-US" dirty="0">
                <a:solidFill>
                  <a:srgbClr val="672C57"/>
                </a:solidFill>
              </a:rPr>
            </a:br>
            <a:endParaRPr lang="en-US" dirty="0">
              <a:solidFill>
                <a:srgbClr val="672C57"/>
              </a:solidFill>
            </a:endParaRPr>
          </a:p>
        </p:txBody>
      </p:sp>
      <p:pic>
        <p:nvPicPr>
          <p:cNvPr id="9" name="Picture 8">
            <a:extLst>
              <a:ext uri="{FF2B5EF4-FFF2-40B4-BE49-F238E27FC236}">
                <a16:creationId xmlns:a16="http://schemas.microsoft.com/office/drawing/2014/main" id="{8615C904-3A43-4E08-B5B8-48D142E39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pic>
        <p:nvPicPr>
          <p:cNvPr id="6" name="Picture 2" descr="sad-man - Good Times">
            <a:extLst>
              <a:ext uri="{FF2B5EF4-FFF2-40B4-BE49-F238E27FC236}">
                <a16:creationId xmlns:a16="http://schemas.microsoft.com/office/drawing/2014/main" id="{45640ACB-C44D-4A9C-B6E1-4B1F778963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68" r="18079"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9540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F1CA-2690-4355-8782-2BBF3A63E37A}"/>
              </a:ext>
            </a:extLst>
          </p:cNvPr>
          <p:cNvSpPr>
            <a:spLocks noGrp="1"/>
          </p:cNvSpPr>
          <p:nvPr>
            <p:ph type="title"/>
          </p:nvPr>
        </p:nvSpPr>
        <p:spPr>
          <a:xfrm>
            <a:off x="1473798" y="325369"/>
            <a:ext cx="5204908" cy="1956841"/>
          </a:xfrm>
        </p:spPr>
        <p:txBody>
          <a:bodyPr vert="horz" lIns="91440" tIns="45720" rIns="91440" bIns="45720" rtlCol="0" anchor="b">
            <a:normAutofit/>
          </a:bodyPr>
          <a:lstStyle/>
          <a:p>
            <a:r>
              <a:rPr lang="en-US" sz="5400" dirty="0">
                <a:solidFill>
                  <a:srgbClr val="7D8A3C"/>
                </a:solidFill>
              </a:rPr>
              <a:t>Healing coping activities</a:t>
            </a:r>
          </a:p>
        </p:txBody>
      </p:sp>
      <p:sp>
        <p:nvSpPr>
          <p:cNvPr id="5" name="Content Placeholder 2">
            <a:extLst>
              <a:ext uri="{FF2B5EF4-FFF2-40B4-BE49-F238E27FC236}">
                <a16:creationId xmlns:a16="http://schemas.microsoft.com/office/drawing/2014/main" id="{645AF315-C0CD-40C9-9A42-18AE2342798A}"/>
              </a:ext>
            </a:extLst>
          </p:cNvPr>
          <p:cNvSpPr txBox="1">
            <a:spLocks/>
          </p:cNvSpPr>
          <p:nvPr/>
        </p:nvSpPr>
        <p:spPr>
          <a:xfrm>
            <a:off x="1936679" y="2282210"/>
            <a:ext cx="4243589" cy="332066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200" dirty="0">
                <a:solidFill>
                  <a:srgbClr val="672C57"/>
                </a:solidFill>
              </a:rPr>
              <a:t>EFT or tapping</a:t>
            </a:r>
          </a:p>
          <a:p>
            <a:pPr marL="0"/>
            <a:r>
              <a:rPr lang="en-US" sz="2200" dirty="0">
                <a:solidFill>
                  <a:srgbClr val="672C57"/>
                </a:solidFill>
              </a:rPr>
              <a:t>Write and rip</a:t>
            </a:r>
          </a:p>
          <a:p>
            <a:pPr marL="0"/>
            <a:r>
              <a:rPr lang="en-US" sz="2200" dirty="0">
                <a:solidFill>
                  <a:srgbClr val="672C57"/>
                </a:solidFill>
              </a:rPr>
              <a:t>Music</a:t>
            </a:r>
          </a:p>
          <a:p>
            <a:pPr marL="0"/>
            <a:r>
              <a:rPr lang="en-US" sz="2200" dirty="0">
                <a:solidFill>
                  <a:srgbClr val="672C57"/>
                </a:solidFill>
              </a:rPr>
              <a:t>Screaming into a pillow</a:t>
            </a:r>
          </a:p>
          <a:p>
            <a:pPr marL="0"/>
            <a:r>
              <a:rPr lang="en-US" sz="2200" dirty="0">
                <a:solidFill>
                  <a:srgbClr val="672C57"/>
                </a:solidFill>
              </a:rPr>
              <a:t>praying</a:t>
            </a:r>
          </a:p>
          <a:p>
            <a:pPr marL="0"/>
            <a:r>
              <a:rPr lang="en-US" sz="2200" dirty="0">
                <a:solidFill>
                  <a:srgbClr val="672C57"/>
                </a:solidFill>
              </a:rPr>
              <a:t>Journal</a:t>
            </a:r>
          </a:p>
          <a:p>
            <a:pPr marL="0"/>
            <a:r>
              <a:rPr lang="en-US" sz="2200" dirty="0">
                <a:solidFill>
                  <a:srgbClr val="672C57"/>
                </a:solidFill>
              </a:rPr>
              <a:t>Draw</a:t>
            </a:r>
          </a:p>
          <a:p>
            <a:pPr marL="0"/>
            <a:r>
              <a:rPr lang="en-US" sz="2200" dirty="0">
                <a:solidFill>
                  <a:srgbClr val="672C57"/>
                </a:solidFill>
              </a:rPr>
              <a:t>Take a class</a:t>
            </a:r>
          </a:p>
          <a:p>
            <a:pPr marL="0"/>
            <a:r>
              <a:rPr lang="en-US" sz="2200" dirty="0">
                <a:solidFill>
                  <a:srgbClr val="672C57"/>
                </a:solidFill>
              </a:rPr>
              <a:t>Enjoy a hobby</a:t>
            </a: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p:txBody>
      </p:sp>
      <p:sp>
        <p:nvSpPr>
          <p:cNvPr id="7" name="Content Placeholder 2">
            <a:extLst>
              <a:ext uri="{FF2B5EF4-FFF2-40B4-BE49-F238E27FC236}">
                <a16:creationId xmlns:a16="http://schemas.microsoft.com/office/drawing/2014/main" id="{562AA562-B33B-4435-94D6-29AC91A616D8}"/>
              </a:ext>
            </a:extLst>
          </p:cNvPr>
          <p:cNvSpPr txBox="1">
            <a:spLocks/>
          </p:cNvSpPr>
          <p:nvPr/>
        </p:nvSpPr>
        <p:spPr>
          <a:xfrm>
            <a:off x="6180268" y="2559134"/>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200" dirty="0">
                <a:solidFill>
                  <a:srgbClr val="672C57"/>
                </a:solidFill>
              </a:rPr>
              <a:t>What’s good for your body is good for your grief healing</a:t>
            </a:r>
          </a:p>
          <a:p>
            <a:pPr marL="457200" lvl="1"/>
            <a:r>
              <a:rPr lang="en-US" sz="2000" dirty="0">
                <a:solidFill>
                  <a:srgbClr val="672C57"/>
                </a:solidFill>
              </a:rPr>
              <a:t>Drink more water</a:t>
            </a:r>
          </a:p>
          <a:p>
            <a:pPr marL="457200" lvl="1"/>
            <a:r>
              <a:rPr lang="en-US" sz="2000" dirty="0">
                <a:solidFill>
                  <a:srgbClr val="672C57"/>
                </a:solidFill>
              </a:rPr>
              <a:t>Exercise</a:t>
            </a:r>
          </a:p>
          <a:p>
            <a:pPr marL="457200" lvl="1"/>
            <a:r>
              <a:rPr lang="en-US" sz="2000" dirty="0">
                <a:solidFill>
                  <a:srgbClr val="672C57"/>
                </a:solidFill>
              </a:rPr>
              <a:t>Ride a bike</a:t>
            </a:r>
          </a:p>
          <a:p>
            <a:pPr marL="457200" lvl="1"/>
            <a:r>
              <a:rPr lang="en-US" sz="2000" dirty="0">
                <a:solidFill>
                  <a:srgbClr val="672C57"/>
                </a:solidFill>
              </a:rPr>
              <a:t>Take a walk</a:t>
            </a:r>
          </a:p>
          <a:p>
            <a:pPr marL="457200" lvl="1"/>
            <a:r>
              <a:rPr lang="en-US" sz="2000" dirty="0">
                <a:solidFill>
                  <a:srgbClr val="672C57"/>
                </a:solidFill>
              </a:rPr>
              <a:t>Eat veggies and fruit</a:t>
            </a: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p:txBody>
      </p:sp>
      <p:pic>
        <p:nvPicPr>
          <p:cNvPr id="8" name="Picture 7">
            <a:extLst>
              <a:ext uri="{FF2B5EF4-FFF2-40B4-BE49-F238E27FC236}">
                <a16:creationId xmlns:a16="http://schemas.microsoft.com/office/drawing/2014/main" id="{68883819-5DA6-4E89-BC1C-80EB09CA4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57546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1FD9-181C-4B5A-BD6A-D21F3ADC767C}"/>
              </a:ext>
            </a:extLst>
          </p:cNvPr>
          <p:cNvSpPr>
            <a:spLocks noGrp="1"/>
          </p:cNvSpPr>
          <p:nvPr>
            <p:ph idx="1"/>
          </p:nvPr>
        </p:nvSpPr>
        <p:spPr>
          <a:xfrm>
            <a:off x="2306831" y="1069014"/>
            <a:ext cx="7578337" cy="4351338"/>
          </a:xfrm>
        </p:spPr>
        <p:txBody>
          <a:bodyPr>
            <a:normAutofit/>
          </a:bodyPr>
          <a:lstStyle/>
          <a:p>
            <a:pPr marL="0" indent="0" algn="ctr">
              <a:buNone/>
            </a:pPr>
            <a:r>
              <a:rPr lang="en-US" sz="4400" dirty="0">
                <a:solidFill>
                  <a:srgbClr val="672C57"/>
                </a:solidFill>
              </a:rPr>
              <a:t>Invite them to do healing activities with intention.</a:t>
            </a:r>
          </a:p>
          <a:p>
            <a:r>
              <a:rPr lang="en-US" dirty="0">
                <a:solidFill>
                  <a:srgbClr val="672C57"/>
                </a:solidFill>
              </a:rPr>
              <a:t>Napping can be a good way to heal but if they nap with the thought that they’re not doing it right, they will create more heavy emotion instead of creating healing.</a:t>
            </a:r>
          </a:p>
          <a:p>
            <a:r>
              <a:rPr lang="en-US" dirty="0">
                <a:solidFill>
                  <a:srgbClr val="672C57"/>
                </a:solidFill>
              </a:rPr>
              <a:t>Crying can be an excellent release but if they have heavy judgment about their crying it won’t be as healing.</a:t>
            </a:r>
          </a:p>
        </p:txBody>
      </p:sp>
      <p:pic>
        <p:nvPicPr>
          <p:cNvPr id="5" name="Picture 4">
            <a:extLst>
              <a:ext uri="{FF2B5EF4-FFF2-40B4-BE49-F238E27FC236}">
                <a16:creationId xmlns:a16="http://schemas.microsoft.com/office/drawing/2014/main" id="{AB5AB2A3-CA85-453C-BFC8-CC1A98C14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266835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F1CA-2690-4355-8782-2BBF3A63E37A}"/>
              </a:ext>
            </a:extLst>
          </p:cNvPr>
          <p:cNvSpPr>
            <a:spLocks noGrp="1"/>
          </p:cNvSpPr>
          <p:nvPr>
            <p:ph type="title"/>
          </p:nvPr>
        </p:nvSpPr>
        <p:spPr>
          <a:xfrm>
            <a:off x="1939783" y="639520"/>
            <a:ext cx="3429000" cy="1719072"/>
          </a:xfrm>
        </p:spPr>
        <p:txBody>
          <a:bodyPr vert="horz" lIns="91440" tIns="45720" rIns="91440" bIns="45720" rtlCol="0" anchor="b">
            <a:normAutofit fontScale="90000"/>
          </a:bodyPr>
          <a:lstStyle/>
          <a:p>
            <a:r>
              <a:rPr lang="en-US" sz="5400" kern="1200" dirty="0">
                <a:solidFill>
                  <a:srgbClr val="7D8A3C"/>
                </a:solidFill>
                <a:latin typeface="+mj-lt"/>
                <a:ea typeface="+mj-ea"/>
                <a:cs typeface="+mj-cs"/>
              </a:rPr>
              <a:t>Improving Coping Skills</a:t>
            </a:r>
          </a:p>
        </p:txBody>
      </p:sp>
      <p:sp>
        <p:nvSpPr>
          <p:cNvPr id="5" name="Content Placeholder 2">
            <a:extLst>
              <a:ext uri="{FF2B5EF4-FFF2-40B4-BE49-F238E27FC236}">
                <a16:creationId xmlns:a16="http://schemas.microsoft.com/office/drawing/2014/main" id="{645AF315-C0CD-40C9-9A42-18AE2342798A}"/>
              </a:ext>
            </a:extLst>
          </p:cNvPr>
          <p:cNvSpPr txBox="1">
            <a:spLocks/>
          </p:cNvSpPr>
          <p:nvPr/>
        </p:nvSpPr>
        <p:spPr>
          <a:xfrm>
            <a:off x="1663580" y="2358592"/>
            <a:ext cx="7410405" cy="34107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200" dirty="0">
                <a:solidFill>
                  <a:srgbClr val="672C57"/>
                </a:solidFill>
              </a:rPr>
              <a:t>Invite them to slowly introduce new activities</a:t>
            </a:r>
          </a:p>
          <a:p>
            <a:pPr marL="0"/>
            <a:r>
              <a:rPr lang="en-US" sz="2200" dirty="0">
                <a:solidFill>
                  <a:srgbClr val="672C57"/>
                </a:solidFill>
              </a:rPr>
              <a:t>Make incremental changes</a:t>
            </a:r>
          </a:p>
          <a:p>
            <a:pPr marL="0"/>
            <a:r>
              <a:rPr lang="en-US" sz="2200" dirty="0">
                <a:solidFill>
                  <a:srgbClr val="672C57"/>
                </a:solidFill>
              </a:rPr>
              <a:t>Remind them that small steps are more sustainable than big leaps</a:t>
            </a:r>
          </a:p>
          <a:p>
            <a:pPr marL="0"/>
            <a:r>
              <a:rPr lang="en-US" sz="2200" dirty="0">
                <a:solidFill>
                  <a:srgbClr val="672C57"/>
                </a:solidFill>
              </a:rPr>
              <a:t>Help them connect to how these changes are benefitting them</a:t>
            </a:r>
          </a:p>
          <a:p>
            <a:pPr marL="0"/>
            <a:r>
              <a:rPr lang="en-US" sz="2200" dirty="0">
                <a:solidFill>
                  <a:srgbClr val="672C57"/>
                </a:solidFill>
              </a:rPr>
              <a:t>Celebrate the small changes with them</a:t>
            </a: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a:p>
            <a:pPr marL="0"/>
            <a:endParaRPr lang="en-US" sz="2200" dirty="0">
              <a:solidFill>
                <a:srgbClr val="672C57"/>
              </a:solidFill>
            </a:endParaRPr>
          </a:p>
          <a:p>
            <a:endParaRPr lang="en-US" sz="2200" dirty="0">
              <a:solidFill>
                <a:srgbClr val="672C57"/>
              </a:solidFill>
            </a:endParaRPr>
          </a:p>
          <a:p>
            <a:endParaRPr lang="en-US" sz="2200" dirty="0">
              <a:solidFill>
                <a:srgbClr val="672C57"/>
              </a:solidFill>
            </a:endParaRPr>
          </a:p>
        </p:txBody>
      </p:sp>
      <p:pic>
        <p:nvPicPr>
          <p:cNvPr id="8" name="Picture 7">
            <a:extLst>
              <a:ext uri="{FF2B5EF4-FFF2-40B4-BE49-F238E27FC236}">
                <a16:creationId xmlns:a16="http://schemas.microsoft.com/office/drawing/2014/main" id="{814C6201-1009-4AB2-81F3-ADD928AC4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38527475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FC39A-68E9-4AAB-A973-54BAA2BE93B1}"/>
              </a:ext>
            </a:extLst>
          </p:cNvPr>
          <p:cNvSpPr>
            <a:spLocks noGrp="1"/>
          </p:cNvSpPr>
          <p:nvPr>
            <p:ph type="title"/>
          </p:nvPr>
        </p:nvSpPr>
        <p:spPr>
          <a:xfrm>
            <a:off x="778840" y="257681"/>
            <a:ext cx="10515600" cy="1325563"/>
          </a:xfrm>
        </p:spPr>
        <p:txBody>
          <a:bodyPr/>
          <a:lstStyle/>
          <a:p>
            <a:r>
              <a:rPr lang="en-US" dirty="0">
                <a:solidFill>
                  <a:srgbClr val="660033"/>
                </a:solidFill>
              </a:rPr>
              <a:t>5 Foundations of Growth: </a:t>
            </a:r>
            <a:br>
              <a:rPr lang="en-US" dirty="0">
                <a:solidFill>
                  <a:srgbClr val="660033"/>
                </a:solidFill>
              </a:rPr>
            </a:br>
            <a:r>
              <a:rPr lang="en-US" dirty="0">
                <a:solidFill>
                  <a:srgbClr val="660033"/>
                </a:solidFill>
              </a:rPr>
              <a:t>Coping</a:t>
            </a:r>
          </a:p>
        </p:txBody>
      </p:sp>
      <p:sp>
        <p:nvSpPr>
          <p:cNvPr id="15" name="Content Placeholder 14">
            <a:extLst>
              <a:ext uri="{FF2B5EF4-FFF2-40B4-BE49-F238E27FC236}">
                <a16:creationId xmlns:a16="http://schemas.microsoft.com/office/drawing/2014/main" id="{E74B3A51-16F7-44F4-901C-EF963043A0B0}"/>
              </a:ext>
            </a:extLst>
          </p:cNvPr>
          <p:cNvSpPr>
            <a:spLocks noGrp="1"/>
          </p:cNvSpPr>
          <p:nvPr>
            <p:ph idx="1"/>
          </p:nvPr>
        </p:nvSpPr>
        <p:spPr>
          <a:xfrm>
            <a:off x="838200" y="2271569"/>
            <a:ext cx="2901593" cy="2314861"/>
          </a:xfrm>
        </p:spPr>
        <p:txBody>
          <a:bodyPr/>
          <a:lstStyle/>
          <a:p>
            <a:pPr marL="0" indent="0">
              <a:buNone/>
            </a:pPr>
            <a:r>
              <a:rPr lang="en-US" b="0" i="0" dirty="0">
                <a:solidFill>
                  <a:srgbClr val="78853A"/>
                </a:solidFill>
                <a:effectLst/>
                <a:latin typeface="Arial" panose="020B0604020202020204" pitchFamily="34" charset="0"/>
              </a:rPr>
              <a:t>Overeating</a:t>
            </a:r>
          </a:p>
          <a:p>
            <a:pPr marL="0" indent="0">
              <a:buNone/>
            </a:pPr>
            <a:r>
              <a:rPr lang="en-US" dirty="0">
                <a:solidFill>
                  <a:srgbClr val="78853A"/>
                </a:solidFill>
                <a:latin typeface="Arial" panose="020B0604020202020204" pitchFamily="34" charset="0"/>
              </a:rPr>
              <a:t>Overspending</a:t>
            </a:r>
          </a:p>
          <a:p>
            <a:pPr marL="0" indent="0">
              <a:buNone/>
            </a:pPr>
            <a:r>
              <a:rPr lang="en-US" dirty="0">
                <a:solidFill>
                  <a:srgbClr val="78853A"/>
                </a:solidFill>
                <a:latin typeface="Arial" panose="020B0604020202020204" pitchFamily="34" charset="0"/>
              </a:rPr>
              <a:t>Alcohol/Drugs</a:t>
            </a:r>
          </a:p>
          <a:p>
            <a:pPr marL="0" indent="0">
              <a:buNone/>
            </a:pPr>
            <a:endParaRPr lang="en-US" dirty="0">
              <a:solidFill>
                <a:srgbClr val="78853A"/>
              </a:solidFill>
            </a:endParaRPr>
          </a:p>
        </p:txBody>
      </p:sp>
      <p:sp>
        <p:nvSpPr>
          <p:cNvPr id="8" name="TextBox 7">
            <a:extLst>
              <a:ext uri="{FF2B5EF4-FFF2-40B4-BE49-F238E27FC236}">
                <a16:creationId xmlns:a16="http://schemas.microsoft.com/office/drawing/2014/main" id="{8D3ECE17-D113-4BE5-BE91-2B36DD36FA90}"/>
              </a:ext>
            </a:extLst>
          </p:cNvPr>
          <p:cNvSpPr txBox="1"/>
          <p:nvPr/>
        </p:nvSpPr>
        <p:spPr>
          <a:xfrm>
            <a:off x="838201" y="1687266"/>
            <a:ext cx="1861700" cy="584775"/>
          </a:xfrm>
          <a:prstGeom prst="rect">
            <a:avLst/>
          </a:prstGeom>
          <a:solidFill>
            <a:srgbClr val="78853A"/>
          </a:solidFill>
        </p:spPr>
        <p:txBody>
          <a:bodyPr wrap="square">
            <a:spAutoFit/>
          </a:bodyPr>
          <a:lstStyle/>
          <a:p>
            <a:pPr algn="ctr"/>
            <a:r>
              <a:rPr lang="en-US" sz="3200" b="0" i="0" dirty="0">
                <a:solidFill>
                  <a:schemeClr val="bg1"/>
                </a:solidFill>
                <a:effectLst/>
                <a:latin typeface="Arial" panose="020B0604020202020204" pitchFamily="34" charset="0"/>
              </a:rPr>
              <a:t>Numbing</a:t>
            </a:r>
          </a:p>
        </p:txBody>
      </p:sp>
      <p:sp>
        <p:nvSpPr>
          <p:cNvPr id="9" name="TextBox 8">
            <a:extLst>
              <a:ext uri="{FF2B5EF4-FFF2-40B4-BE49-F238E27FC236}">
                <a16:creationId xmlns:a16="http://schemas.microsoft.com/office/drawing/2014/main" id="{0252E34B-C5BF-4BFC-B926-DA1918A0EA8C}"/>
              </a:ext>
            </a:extLst>
          </p:cNvPr>
          <p:cNvSpPr txBox="1"/>
          <p:nvPr/>
        </p:nvSpPr>
        <p:spPr>
          <a:xfrm>
            <a:off x="8383589" y="1688246"/>
            <a:ext cx="2286363" cy="584775"/>
          </a:xfrm>
          <a:prstGeom prst="rect">
            <a:avLst/>
          </a:prstGeom>
          <a:solidFill>
            <a:srgbClr val="78853A"/>
          </a:solidFill>
        </p:spPr>
        <p:txBody>
          <a:bodyPr wrap="square">
            <a:spAutoFit/>
          </a:bodyPr>
          <a:lstStyle/>
          <a:p>
            <a:pPr algn="ctr"/>
            <a:r>
              <a:rPr lang="en-US" sz="3200" dirty="0">
                <a:solidFill>
                  <a:schemeClr val="bg1"/>
                </a:solidFill>
                <a:latin typeface="Arial" panose="020B0604020202020204" pitchFamily="34" charset="0"/>
              </a:rPr>
              <a:t>Awareness</a:t>
            </a:r>
            <a:endParaRPr lang="en-US" sz="3200" b="0" i="0" dirty="0">
              <a:solidFill>
                <a:schemeClr val="bg1"/>
              </a:solidFill>
              <a:effectLst/>
              <a:latin typeface="Arial" panose="020B0604020202020204" pitchFamily="34" charset="0"/>
            </a:endParaRPr>
          </a:p>
        </p:txBody>
      </p:sp>
      <p:sp>
        <p:nvSpPr>
          <p:cNvPr id="10" name="Arrow: Down 9">
            <a:extLst>
              <a:ext uri="{FF2B5EF4-FFF2-40B4-BE49-F238E27FC236}">
                <a16:creationId xmlns:a16="http://schemas.microsoft.com/office/drawing/2014/main" id="{9CA9DF23-52D8-4AD2-9879-D5C013877AA9}"/>
              </a:ext>
            </a:extLst>
          </p:cNvPr>
          <p:cNvSpPr/>
          <p:nvPr/>
        </p:nvSpPr>
        <p:spPr>
          <a:xfrm rot="16200000">
            <a:off x="5586151" y="-25038"/>
            <a:ext cx="247074" cy="4034198"/>
          </a:xfrm>
          <a:prstGeom prst="downArrow">
            <a:avLst/>
          </a:prstGeom>
          <a:solidFill>
            <a:srgbClr val="632552"/>
          </a:solidFill>
          <a:ln>
            <a:solidFill>
              <a:srgbClr val="6325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6B7BA3C-3293-4B9C-89B9-46038020FB5D}"/>
              </a:ext>
            </a:extLst>
          </p:cNvPr>
          <p:cNvGrpSpPr/>
          <p:nvPr/>
        </p:nvGrpSpPr>
        <p:grpSpPr>
          <a:xfrm>
            <a:off x="4363578" y="2644692"/>
            <a:ext cx="2692219" cy="3127223"/>
            <a:chOff x="4341400" y="2773500"/>
            <a:chExt cx="2692219" cy="3127223"/>
          </a:xfrm>
        </p:grpSpPr>
        <p:pic>
          <p:nvPicPr>
            <p:cNvPr id="11" name="Graphic 10" descr="Man">
              <a:extLst>
                <a:ext uri="{FF2B5EF4-FFF2-40B4-BE49-F238E27FC236}">
                  <a16:creationId xmlns:a16="http://schemas.microsoft.com/office/drawing/2014/main" id="{362CB674-4BCF-4451-A795-C87AED68EF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92144" y="3232296"/>
              <a:ext cx="2014523" cy="2014523"/>
            </a:xfrm>
            <a:prstGeom prst="rect">
              <a:avLst/>
            </a:prstGeom>
          </p:spPr>
        </p:pic>
        <p:pic>
          <p:nvPicPr>
            <p:cNvPr id="5" name="Graphic 4" descr="Question Mark with solid fill">
              <a:extLst>
                <a:ext uri="{FF2B5EF4-FFF2-40B4-BE49-F238E27FC236}">
                  <a16:creationId xmlns:a16="http://schemas.microsoft.com/office/drawing/2014/main" id="{7FC84AF0-0218-464A-BB83-E6061E8213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0576" y="2930923"/>
              <a:ext cx="653904" cy="653904"/>
            </a:xfrm>
            <a:prstGeom prst="rect">
              <a:avLst/>
            </a:prstGeom>
          </p:spPr>
        </p:pic>
        <p:pic>
          <p:nvPicPr>
            <p:cNvPr id="14" name="Graphic 13" descr="Question Mark with solid fill">
              <a:extLst>
                <a:ext uri="{FF2B5EF4-FFF2-40B4-BE49-F238E27FC236}">
                  <a16:creationId xmlns:a16="http://schemas.microsoft.com/office/drawing/2014/main" id="{E8995EB9-62BE-4B8B-B552-26A410D412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32594" y="5082077"/>
              <a:ext cx="653904" cy="653904"/>
            </a:xfrm>
            <a:prstGeom prst="rect">
              <a:avLst/>
            </a:prstGeom>
          </p:spPr>
        </p:pic>
        <p:pic>
          <p:nvPicPr>
            <p:cNvPr id="18" name="Graphic 17" descr="Question Mark with solid fill">
              <a:extLst>
                <a:ext uri="{FF2B5EF4-FFF2-40B4-BE49-F238E27FC236}">
                  <a16:creationId xmlns:a16="http://schemas.microsoft.com/office/drawing/2014/main" id="{7D1E1C77-F99C-4530-AA5A-3A312D1EF1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81195" y="4186591"/>
              <a:ext cx="653904" cy="653904"/>
            </a:xfrm>
            <a:prstGeom prst="rect">
              <a:avLst/>
            </a:prstGeom>
          </p:spPr>
        </p:pic>
        <p:pic>
          <p:nvPicPr>
            <p:cNvPr id="19" name="Graphic 18" descr="Question Mark with solid fill">
              <a:extLst>
                <a:ext uri="{FF2B5EF4-FFF2-40B4-BE49-F238E27FC236}">
                  <a16:creationId xmlns:a16="http://schemas.microsoft.com/office/drawing/2014/main" id="{CBCDD9A6-36A9-4EC8-9634-4930009A8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79715" y="3584827"/>
              <a:ext cx="653904" cy="653904"/>
            </a:xfrm>
            <a:prstGeom prst="rect">
              <a:avLst/>
            </a:prstGeom>
          </p:spPr>
        </p:pic>
        <p:pic>
          <p:nvPicPr>
            <p:cNvPr id="20" name="Graphic 19" descr="Question Mark with solid fill">
              <a:extLst>
                <a:ext uri="{FF2B5EF4-FFF2-40B4-BE49-F238E27FC236}">
                  <a16:creationId xmlns:a16="http://schemas.microsoft.com/office/drawing/2014/main" id="{E1284478-46AF-4166-8D5D-6478544306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74246" y="2773500"/>
              <a:ext cx="653904" cy="653904"/>
            </a:xfrm>
            <a:prstGeom prst="rect">
              <a:avLst/>
            </a:prstGeom>
          </p:spPr>
        </p:pic>
        <p:pic>
          <p:nvPicPr>
            <p:cNvPr id="21" name="Graphic 20" descr="Question Mark with solid fill">
              <a:extLst>
                <a:ext uri="{FF2B5EF4-FFF2-40B4-BE49-F238E27FC236}">
                  <a16:creationId xmlns:a16="http://schemas.microsoft.com/office/drawing/2014/main" id="{FEACDBB0-77F5-4ED9-8B15-A9C4C58BA2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41400" y="3428999"/>
              <a:ext cx="653904" cy="653904"/>
            </a:xfrm>
            <a:prstGeom prst="rect">
              <a:avLst/>
            </a:prstGeom>
          </p:spPr>
        </p:pic>
        <p:pic>
          <p:nvPicPr>
            <p:cNvPr id="22" name="Graphic 21" descr="Question Mark with solid fill">
              <a:extLst>
                <a:ext uri="{FF2B5EF4-FFF2-40B4-BE49-F238E27FC236}">
                  <a16:creationId xmlns:a16="http://schemas.microsoft.com/office/drawing/2014/main" id="{CA2B6454-FA63-4B1E-8A8F-BE3F798001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5811" y="5246819"/>
              <a:ext cx="653904" cy="653904"/>
            </a:xfrm>
            <a:prstGeom prst="rect">
              <a:avLst/>
            </a:prstGeom>
          </p:spPr>
        </p:pic>
        <p:pic>
          <p:nvPicPr>
            <p:cNvPr id="23" name="Graphic 22" descr="Question Mark with solid fill">
              <a:extLst>
                <a:ext uri="{FF2B5EF4-FFF2-40B4-BE49-F238E27FC236}">
                  <a16:creationId xmlns:a16="http://schemas.microsoft.com/office/drawing/2014/main" id="{43A68603-17A6-427A-B9B5-9FC943F5B8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6541" y="4499585"/>
              <a:ext cx="653904" cy="653904"/>
            </a:xfrm>
            <a:prstGeom prst="rect">
              <a:avLst/>
            </a:prstGeom>
          </p:spPr>
        </p:pic>
      </p:grpSp>
      <p:pic>
        <p:nvPicPr>
          <p:cNvPr id="26" name="Graphic 25" descr="Broken Heart">
            <a:extLst>
              <a:ext uri="{FF2B5EF4-FFF2-40B4-BE49-F238E27FC236}">
                <a16:creationId xmlns:a16="http://schemas.microsoft.com/office/drawing/2014/main" id="{92A90E7B-A09B-48D8-A084-0DABD36434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81774" y="3656564"/>
            <a:ext cx="472394" cy="472394"/>
          </a:xfrm>
          <a:prstGeom prst="rect">
            <a:avLst/>
          </a:prstGeom>
        </p:spPr>
      </p:pic>
      <p:sp>
        <p:nvSpPr>
          <p:cNvPr id="24" name="TextBox 23">
            <a:extLst>
              <a:ext uri="{FF2B5EF4-FFF2-40B4-BE49-F238E27FC236}">
                <a16:creationId xmlns:a16="http://schemas.microsoft.com/office/drawing/2014/main" id="{79163053-1631-4437-B937-088EC17A34C9}"/>
              </a:ext>
            </a:extLst>
          </p:cNvPr>
          <p:cNvSpPr txBox="1"/>
          <p:nvPr/>
        </p:nvSpPr>
        <p:spPr>
          <a:xfrm>
            <a:off x="8383589" y="2271569"/>
            <a:ext cx="6096000" cy="1384995"/>
          </a:xfrm>
          <a:prstGeom prst="rect">
            <a:avLst/>
          </a:prstGeom>
          <a:noFill/>
        </p:spPr>
        <p:txBody>
          <a:bodyPr wrap="square">
            <a:spAutoFit/>
          </a:bodyPr>
          <a:lstStyle/>
          <a:p>
            <a:r>
              <a:rPr lang="en-US" sz="2800" dirty="0">
                <a:solidFill>
                  <a:srgbClr val="7D8A3C"/>
                </a:solidFill>
                <a:latin typeface="Arial" panose="020B0604020202020204" pitchFamily="34" charset="0"/>
                <a:cs typeface="Arial" panose="020B0604020202020204" pitchFamily="34" charset="0"/>
              </a:rPr>
              <a:t>Music</a:t>
            </a:r>
          </a:p>
          <a:p>
            <a:r>
              <a:rPr lang="en-US" sz="2800" dirty="0">
                <a:solidFill>
                  <a:srgbClr val="7D8A3C"/>
                </a:solidFill>
                <a:latin typeface="Arial" panose="020B0604020202020204" pitchFamily="34" charset="0"/>
                <a:cs typeface="Arial" panose="020B0604020202020204" pitchFamily="34" charset="0"/>
              </a:rPr>
              <a:t>Journaling</a:t>
            </a:r>
          </a:p>
          <a:p>
            <a:r>
              <a:rPr lang="en-US" sz="2800" dirty="0">
                <a:solidFill>
                  <a:srgbClr val="7D8A3C"/>
                </a:solidFill>
                <a:latin typeface="Arial" panose="020B0604020202020204" pitchFamily="34" charset="0"/>
                <a:cs typeface="Arial" panose="020B0604020202020204" pitchFamily="34" charset="0"/>
              </a:rPr>
              <a:t>Walking</a:t>
            </a:r>
          </a:p>
        </p:txBody>
      </p:sp>
      <p:pic>
        <p:nvPicPr>
          <p:cNvPr id="25" name="Picture 24">
            <a:extLst>
              <a:ext uri="{FF2B5EF4-FFF2-40B4-BE49-F238E27FC236}">
                <a16:creationId xmlns:a16="http://schemas.microsoft.com/office/drawing/2014/main" id="{004394F1-F4BE-4BED-9CC6-72937B0D07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46732" y="5907640"/>
            <a:ext cx="2876753" cy="1106917"/>
          </a:xfrm>
          <a:prstGeom prst="rect">
            <a:avLst/>
          </a:prstGeom>
        </p:spPr>
      </p:pic>
    </p:spTree>
    <p:extLst>
      <p:ext uri="{BB962C8B-B14F-4D97-AF65-F5344CB8AC3E}">
        <p14:creationId xmlns:p14="http://schemas.microsoft.com/office/powerpoint/2010/main" val="36007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8" grpId="0" animBg="1"/>
      <p:bldP spid="9" grpId="0" animBg="1"/>
      <p:bldP spid="10" grpId="0" animBg="1"/>
      <p:bldP spid="2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6C5BB34-CC42-44E9-8525-C07F0523BC4E}"/>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a:extLst>
              <a:ext uri="{FF2B5EF4-FFF2-40B4-BE49-F238E27FC236}">
                <a16:creationId xmlns:a16="http://schemas.microsoft.com/office/drawing/2014/main" id="{3E0F5759-B000-47E6-8C64-08DA02B39DEB}"/>
              </a:ext>
            </a:extLst>
          </p:cNvPr>
          <p:cNvSpPr>
            <a:spLocks noGrp="1"/>
          </p:cNvSpPr>
          <p:nvPr>
            <p:ph type="title"/>
          </p:nvPr>
        </p:nvSpPr>
        <p:spPr>
          <a:xfrm>
            <a:off x="1496322" y="681037"/>
            <a:ext cx="4385732" cy="1361179"/>
          </a:xfrm>
        </p:spPr>
        <p:txBody>
          <a:bodyPr vert="horz" lIns="91440" tIns="45720" rIns="91440" bIns="45720" rtlCol="0" anchor="b">
            <a:normAutofit/>
          </a:bodyPr>
          <a:lstStyle/>
          <a:p>
            <a:r>
              <a:rPr lang="en-US" b="1" kern="1200" dirty="0">
                <a:solidFill>
                  <a:schemeClr val="accent5">
                    <a:lumMod val="75000"/>
                  </a:schemeClr>
                </a:solidFill>
                <a:latin typeface="+mj-lt"/>
                <a:ea typeface="+mj-ea"/>
                <a:cs typeface="+mj-cs"/>
              </a:rPr>
              <a:t>Awareness</a:t>
            </a:r>
          </a:p>
        </p:txBody>
      </p:sp>
      <p:sp>
        <p:nvSpPr>
          <p:cNvPr id="2" name="Arrow: Down 1">
            <a:extLst>
              <a:ext uri="{FF2B5EF4-FFF2-40B4-BE49-F238E27FC236}">
                <a16:creationId xmlns:a16="http://schemas.microsoft.com/office/drawing/2014/main" id="{1207C061-E36B-4E9F-B896-812E0A45D2DE}"/>
              </a:ext>
            </a:extLst>
          </p:cNvPr>
          <p:cNvSpPr/>
          <p:nvPr/>
        </p:nvSpPr>
        <p:spPr>
          <a:xfrm>
            <a:off x="1553847" y="2139193"/>
            <a:ext cx="528507" cy="889233"/>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0043D9E4-DFF3-4FA6-83DE-04982C78821B}"/>
              </a:ext>
            </a:extLst>
          </p:cNvPr>
          <p:cNvSpPr/>
          <p:nvPr/>
        </p:nvSpPr>
        <p:spPr>
          <a:xfrm>
            <a:off x="3689188" y="2139192"/>
            <a:ext cx="528507" cy="889233"/>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27B5751-39FA-47D9-8339-F2A40B7841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158546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6C5BB34-CC42-44E9-8525-C07F0523BC4E}"/>
              </a:ext>
            </a:extLst>
          </p:cNvPr>
          <p:cNvGraphicFramePr/>
          <p:nvPr>
            <p:extLst>
              <p:ext uri="{D42A27DB-BD31-4B8C-83A1-F6EECF244321}">
                <p14:modId xmlns:p14="http://schemas.microsoft.com/office/powerpoint/2010/main" val="3969343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
            <a:extLst>
              <a:ext uri="{FF2B5EF4-FFF2-40B4-BE49-F238E27FC236}">
                <a16:creationId xmlns:a16="http://schemas.microsoft.com/office/drawing/2014/main" id="{3E0F5759-B000-47E6-8C64-08DA02B39DEB}"/>
              </a:ext>
            </a:extLst>
          </p:cNvPr>
          <p:cNvSpPr>
            <a:spLocks noGrp="1"/>
          </p:cNvSpPr>
          <p:nvPr>
            <p:ph type="title"/>
          </p:nvPr>
        </p:nvSpPr>
        <p:spPr>
          <a:xfrm>
            <a:off x="1496322" y="681037"/>
            <a:ext cx="4385732" cy="1361179"/>
          </a:xfrm>
        </p:spPr>
        <p:txBody>
          <a:bodyPr vert="horz" lIns="91440" tIns="45720" rIns="91440" bIns="45720" rtlCol="0" anchor="b">
            <a:normAutofit/>
          </a:bodyPr>
          <a:lstStyle/>
          <a:p>
            <a:r>
              <a:rPr lang="en-US" b="1" kern="1200" dirty="0">
                <a:solidFill>
                  <a:schemeClr val="accent5">
                    <a:lumMod val="75000"/>
                  </a:schemeClr>
                </a:solidFill>
                <a:latin typeface="+mj-lt"/>
                <a:ea typeface="+mj-ea"/>
                <a:cs typeface="+mj-cs"/>
              </a:rPr>
              <a:t>Awareness</a:t>
            </a:r>
          </a:p>
        </p:txBody>
      </p:sp>
      <p:sp>
        <p:nvSpPr>
          <p:cNvPr id="7" name="Arrow: Down 6">
            <a:extLst>
              <a:ext uri="{FF2B5EF4-FFF2-40B4-BE49-F238E27FC236}">
                <a16:creationId xmlns:a16="http://schemas.microsoft.com/office/drawing/2014/main" id="{0043D9E4-DFF3-4FA6-83DE-04982C78821B}"/>
              </a:ext>
            </a:extLst>
          </p:cNvPr>
          <p:cNvSpPr/>
          <p:nvPr/>
        </p:nvSpPr>
        <p:spPr>
          <a:xfrm>
            <a:off x="7965353" y="2042216"/>
            <a:ext cx="528507" cy="889233"/>
          </a:xfrm>
          <a:prstGeom prst="down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6C1E771-0830-45DE-9076-B337CA8913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4064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6C5BB34-CC42-44E9-8525-C07F0523BC4E}"/>
              </a:ext>
            </a:extLst>
          </p:cNvPr>
          <p:cNvGraphicFramePr/>
          <p:nvPr>
            <p:extLst>
              <p:ext uri="{D42A27DB-BD31-4B8C-83A1-F6EECF244321}">
                <p14:modId xmlns:p14="http://schemas.microsoft.com/office/powerpoint/2010/main" val="642007387"/>
              </p:ext>
            </p:extLst>
          </p:nvPr>
        </p:nvGraphicFramePr>
        <p:xfrm>
          <a:off x="1740817" y="2083946"/>
          <a:ext cx="8707315" cy="3952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B273E34E-D859-495C-9C3A-0D8D39C85BFB}"/>
              </a:ext>
            </a:extLst>
          </p:cNvPr>
          <p:cNvSpPr txBox="1"/>
          <p:nvPr/>
        </p:nvSpPr>
        <p:spPr>
          <a:xfrm>
            <a:off x="1644162" y="1178169"/>
            <a:ext cx="5002823" cy="707886"/>
          </a:xfrm>
          <a:prstGeom prst="rect">
            <a:avLst/>
          </a:prstGeom>
          <a:noFill/>
        </p:spPr>
        <p:txBody>
          <a:bodyPr wrap="square" rtlCol="0">
            <a:spAutoFit/>
          </a:bodyPr>
          <a:lstStyle/>
          <a:p>
            <a:r>
              <a:rPr lang="en-US" sz="4000" dirty="0">
                <a:solidFill>
                  <a:srgbClr val="4472C4"/>
                </a:solidFill>
              </a:rPr>
              <a:t>Interrupt Pattern</a:t>
            </a:r>
          </a:p>
        </p:txBody>
      </p:sp>
      <p:pic>
        <p:nvPicPr>
          <p:cNvPr id="6" name="Picture 5">
            <a:extLst>
              <a:ext uri="{FF2B5EF4-FFF2-40B4-BE49-F238E27FC236}">
                <a16:creationId xmlns:a16="http://schemas.microsoft.com/office/drawing/2014/main" id="{A98D8BD4-C7D3-487B-AAB5-C6861FC1A7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6013" y="5817208"/>
            <a:ext cx="2876753" cy="1106917"/>
          </a:xfrm>
          <a:prstGeom prst="rect">
            <a:avLst/>
          </a:prstGeom>
        </p:spPr>
      </p:pic>
    </p:spTree>
    <p:extLst>
      <p:ext uri="{BB962C8B-B14F-4D97-AF65-F5344CB8AC3E}">
        <p14:creationId xmlns:p14="http://schemas.microsoft.com/office/powerpoint/2010/main" val="3655911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21957</TotalTime>
  <Words>6653</Words>
  <Application>Microsoft Office PowerPoint</Application>
  <PresentationFormat>Widescreen</PresentationFormat>
  <Paragraphs>1196</Paragraphs>
  <Slides>224</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224</vt:i4>
      </vt:variant>
    </vt:vector>
  </HeadingPairs>
  <TitlesOfParts>
    <vt:vector size="234" baseType="lpstr">
      <vt:lpstr>Microsoft JhengHei UI</vt:lpstr>
      <vt:lpstr>Arial</vt:lpstr>
      <vt:lpstr>Calibri</vt:lpstr>
      <vt:lpstr>Calibri Light</vt:lpstr>
      <vt:lpstr>Playlist</vt:lpstr>
      <vt:lpstr>Roboto</vt:lpstr>
      <vt:lpstr>Symbol</vt:lpstr>
      <vt:lpstr>Times New Roman</vt:lpstr>
      <vt:lpstr>Office Theme</vt:lpstr>
      <vt:lpstr>1_Office Theme</vt:lpstr>
      <vt:lpstr>Grief Coach Training</vt:lpstr>
      <vt:lpstr>PowerPoint Presentation</vt:lpstr>
      <vt:lpstr>Personal Stories Timeline</vt:lpstr>
      <vt:lpstr>Relationship Memories Graph/Map</vt:lpstr>
      <vt:lpstr>Coaching Timeline &amp; Graph/Map</vt:lpstr>
      <vt:lpstr>Coaching Timeline &amp; Graph/Map</vt:lpstr>
      <vt:lpstr>PowerPoint Presentation</vt:lpstr>
      <vt:lpstr>Communications Chart</vt:lpstr>
      <vt:lpstr>Business strategies</vt:lpstr>
      <vt:lpstr>Finding Clients</vt:lpstr>
      <vt:lpstr>Scheduling Consults/Clients</vt:lpstr>
      <vt:lpstr>Discovery Call</vt:lpstr>
      <vt:lpstr>Discovery Call</vt:lpstr>
      <vt:lpstr>Enrolling</vt:lpstr>
      <vt:lpstr>Enrolling</vt:lpstr>
      <vt:lpstr>PowerPoint Presentation</vt:lpstr>
      <vt:lpstr>PowerPoint Presentation</vt:lpstr>
      <vt:lpstr>PowerPoint Presentation</vt:lpstr>
      <vt:lpstr>PowerPoint Presentation</vt:lpstr>
      <vt:lpstr>Coaching on TTEAR  (TFA cycle or TEAR) </vt:lpstr>
      <vt:lpstr>TTEAR </vt:lpstr>
      <vt:lpstr>TTEAR </vt:lpstr>
      <vt:lpstr>Coaching Package</vt:lpstr>
      <vt:lpstr>Coaching Package</vt:lpstr>
      <vt:lpstr>Coaching Package</vt:lpstr>
      <vt:lpstr>Weekly Appointment</vt:lpstr>
      <vt:lpstr>Business strategies</vt:lpstr>
      <vt:lpstr>PowerPoint Presentation</vt:lpstr>
      <vt:lpstr>PowerPoint Presentation</vt:lpstr>
      <vt:lpstr>PowerPoint Presentation</vt:lpstr>
      <vt:lpstr>Grief Coach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Allowing Emotion</vt:lpstr>
      <vt:lpstr>PowerPoint Presentation</vt:lpstr>
      <vt:lpstr>Guilt, Shame &amp; Anger</vt:lpstr>
      <vt:lpstr>Levels of Consciousness</vt:lpstr>
      <vt:lpstr>Guilt vs. Regret</vt:lpstr>
      <vt:lpstr>Shame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Foundations of Growth:  Coping</vt:lpstr>
      <vt:lpstr>PowerPoint Presentation</vt:lpstr>
      <vt:lpstr>PowerPoint Presentation</vt:lpstr>
      <vt:lpstr>PowerPoint Presentation</vt:lpstr>
      <vt:lpstr>PowerPoint Presentation</vt:lpstr>
      <vt:lpstr>PowerPoint Presentation</vt:lpstr>
      <vt:lpstr>Temporary Relief Distractions</vt:lpstr>
      <vt:lpstr>Other Temporary Relief Distractions  </vt:lpstr>
      <vt:lpstr>PowerPoint Presentation</vt:lpstr>
      <vt:lpstr>We live in a world with so many distractions that we never have to feel. As a result, awareness is low. </vt:lpstr>
      <vt:lpstr>PowerPoint Presentation</vt:lpstr>
      <vt:lpstr>Healing coping activities</vt:lpstr>
      <vt:lpstr>PowerPoint Presentation</vt:lpstr>
      <vt:lpstr>Improving Coping Skills</vt:lpstr>
      <vt:lpstr>5 Foundations of Growth:  Coping</vt:lpstr>
      <vt:lpstr>Awareness</vt:lpstr>
      <vt:lpstr>Awareness</vt:lpstr>
      <vt:lpstr>PowerPoint Presentation</vt:lpstr>
      <vt:lpstr>Awareness is the first step to meaningful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of Grief</vt:lpstr>
      <vt:lpstr>Model of Grief</vt:lpstr>
      <vt:lpstr>Hidden or Unresolved Grief</vt:lpstr>
      <vt:lpstr>Level 1: Resolved Grief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Restorative Self Care</vt:lpstr>
      <vt:lpstr>Restorative Self Care</vt:lpstr>
      <vt:lpstr>PowerPoint Presentation</vt:lpstr>
      <vt:lpstr>PowerPoint Presentation</vt:lpstr>
      <vt:lpstr>PowerPoint Presentation</vt:lpstr>
      <vt:lpstr>PowerPoint Presentation</vt:lpstr>
      <vt:lpstr>PowerPoint Presentation</vt:lpstr>
      <vt:lpstr>PowerPoint Presentation</vt:lpstr>
      <vt:lpstr>What is Grief?</vt:lpstr>
      <vt:lpstr>What is Grief?</vt:lpstr>
      <vt:lpstr>What is Healing?</vt:lpstr>
      <vt:lpstr>Coaching Package</vt:lpstr>
      <vt:lpstr>Weekly Appointment</vt:lpstr>
      <vt:lpstr>The Power of a Good Question</vt:lpstr>
      <vt:lpstr>The Power of a Good Question</vt:lpstr>
      <vt:lpstr>The Power of a Good Question</vt:lpstr>
      <vt:lpstr>Growing Around Grief</vt:lpstr>
      <vt:lpstr>HOPE  Model of Healing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Week 2 Assignments:</vt:lpstr>
      <vt:lpstr>PowerPoint Presentation</vt:lpstr>
      <vt:lpstr>Grief is uncomfortable</vt:lpstr>
      <vt:lpstr>PowerPoint Presentation</vt:lpstr>
      <vt:lpstr>Why I’m Able to Do This Work</vt:lpstr>
      <vt:lpstr>PowerPoint Presentation</vt:lpstr>
      <vt:lpstr>Levels of Consciousness</vt:lpstr>
      <vt:lpstr>PowerPoint Presentation</vt:lpstr>
      <vt:lpstr>PowerPoint Presentation</vt:lpstr>
      <vt:lpstr>The History of Grief Education</vt:lpstr>
      <vt:lpstr>The History of Grief Education</vt:lpstr>
      <vt:lpstr>PowerPoint Presentation</vt:lpstr>
      <vt:lpstr>5 Stages of Grief</vt:lpstr>
      <vt:lpstr>Model of Grief</vt:lpstr>
      <vt:lpstr>Model of Grief</vt:lpstr>
      <vt:lpstr>Model of Grief</vt:lpstr>
      <vt:lpstr>Model of Grief</vt:lpstr>
      <vt:lpstr>Model of Grief</vt:lpstr>
      <vt:lpstr>HOPE  Model of Healing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Post-traumatic Growth</vt:lpstr>
      <vt:lpstr>Week 1 Assignments: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Grief Coach Training</dc:title>
  <dc:creator>Julie Cluff</dc:creator>
  <cp:lastModifiedBy>Julie Cluff</cp:lastModifiedBy>
  <cp:revision>8</cp:revision>
  <dcterms:created xsi:type="dcterms:W3CDTF">2022-02-08T05:21:37Z</dcterms:created>
  <dcterms:modified xsi:type="dcterms:W3CDTF">2022-04-20T16:48:06Z</dcterms:modified>
</cp:coreProperties>
</file>